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6" r:id="rId1"/>
  </p:sldMasterIdLst>
  <p:notesMasterIdLst>
    <p:notesMasterId r:id="rId8"/>
  </p:notesMasterIdLst>
  <p:sldIdLst>
    <p:sldId id="256" r:id="rId2"/>
    <p:sldId id="274" r:id="rId3"/>
    <p:sldId id="287" r:id="rId4"/>
    <p:sldId id="280" r:id="rId5"/>
    <p:sldId id="288" r:id="rId6"/>
    <p:sldId id="286" r:id="rId7"/>
  </p:sldIdLst>
  <p:sldSz cx="24384000" cy="13716000"/>
  <p:notesSz cx="6858000" cy="9144000"/>
  <p:defaultTextStyle>
    <a:defPPr marL="0" marR="0" indent="0" algn="l" defTabSz="91436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90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80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71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61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51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9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29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19" algn="ctr" defTabSz="82149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Section par défaut" id="{679660E2-2801-4CAC-A102-B4848DF5FF57}">
          <p14:sldIdLst>
            <p14:sldId id="256"/>
            <p14:sldId id="274"/>
            <p14:sldId id="287"/>
            <p14:sldId id="280"/>
            <p14:sldId id="288"/>
            <p14:sldId id="286"/>
          </p14:sldIdLst>
        </p14:section>
        <p14:section name="Section sans titre" id="{EAFEB450-F75F-4A54-877C-97E88A6B64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1E"/>
    <a:srgbClr val="05750A"/>
    <a:srgbClr val="CC0000"/>
    <a:srgbClr val="6C0000"/>
    <a:srgbClr val="FF0D3B"/>
    <a:srgbClr val="860000"/>
    <a:srgbClr val="E1A01F"/>
    <a:srgbClr val="D6A300"/>
    <a:srgbClr val="CD3F4D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24" autoAdjust="0"/>
  </p:normalViewPr>
  <p:slideViewPr>
    <p:cSldViewPr>
      <p:cViewPr>
        <p:scale>
          <a:sx n="28" d="100"/>
          <a:sy n="28" d="100"/>
        </p:scale>
        <p:origin x="1714" y="64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6" y="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6520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90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80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71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61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51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9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29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19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22400" y="2743200"/>
            <a:ext cx="20937728" cy="3657600"/>
          </a:xfrm>
          <a:ln>
            <a:noFill/>
          </a:ln>
        </p:spPr>
        <p:txBody>
          <a:bodyPr vert="horz" tIns="0" rIns="4354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3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22400" y="6457072"/>
            <a:ext cx="20945856" cy="3505200"/>
          </a:xfrm>
        </p:spPr>
        <p:txBody>
          <a:bodyPr lIns="0" rIns="43542"/>
          <a:lstStyle>
            <a:lvl1pPr marL="0" marR="108855" indent="0" algn="r">
              <a:buNone/>
              <a:defRPr>
                <a:solidFill>
                  <a:schemeClr val="tx1"/>
                </a:solidFill>
              </a:defRPr>
            </a:lvl1pPr>
            <a:lvl2pPr marL="1088547" indent="0" algn="ctr">
              <a:buNone/>
            </a:lvl2pPr>
            <a:lvl3pPr marL="2177095" indent="0" algn="ctr">
              <a:buNone/>
            </a:lvl3pPr>
            <a:lvl4pPr marL="3265642" indent="0" algn="ctr">
              <a:buNone/>
            </a:lvl4pPr>
            <a:lvl5pPr marL="4354190" indent="0" algn="ctr">
              <a:buNone/>
            </a:lvl5pPr>
            <a:lvl6pPr marL="5442737" indent="0" algn="ctr">
              <a:buNone/>
            </a:lvl6pPr>
            <a:lvl7pPr marL="6531285" indent="0" algn="ctr">
              <a:buNone/>
            </a:lvl7pPr>
            <a:lvl8pPr marL="7619832" indent="0" algn="ctr">
              <a:buNone/>
            </a:lvl8pPr>
            <a:lvl9pPr marL="870838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1828803"/>
            <a:ext cx="5486400" cy="10423526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828803"/>
            <a:ext cx="16052800" cy="1042352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272" y="2633472"/>
            <a:ext cx="20726400" cy="272491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3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4272" y="5409328"/>
            <a:ext cx="20726400" cy="3019424"/>
          </a:xfrm>
        </p:spPr>
        <p:txBody>
          <a:bodyPr lIns="108855" rIns="108855" anchor="t"/>
          <a:lstStyle>
            <a:lvl1pPr marL="0" indent="0">
              <a:buNone/>
              <a:defRPr sz="5200">
                <a:solidFill>
                  <a:schemeClr val="tx1"/>
                </a:solidFill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08176"/>
            <a:ext cx="21945600" cy="2286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840170"/>
            <a:ext cx="10769600" cy="8869680"/>
          </a:xfrm>
        </p:spPr>
        <p:txBody>
          <a:bodyPr/>
          <a:lstStyle>
            <a:lvl1pPr>
              <a:defRPr sz="62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840170"/>
            <a:ext cx="10769600" cy="8869680"/>
          </a:xfrm>
        </p:spPr>
        <p:txBody>
          <a:bodyPr/>
          <a:lstStyle>
            <a:lvl1pPr>
              <a:defRPr sz="62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08176"/>
            <a:ext cx="21945600" cy="2286000"/>
          </a:xfrm>
        </p:spPr>
        <p:txBody>
          <a:bodyPr tIns="108855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710496"/>
            <a:ext cx="10773835" cy="1318704"/>
          </a:xfrm>
        </p:spPr>
        <p:txBody>
          <a:bodyPr lIns="108855" tIns="0" rIns="108855" bIns="0" anchor="ctr">
            <a:noAutofit/>
          </a:bodyPr>
          <a:lstStyle>
            <a:lvl1pPr marL="0" indent="0">
              <a:buNone/>
              <a:defRPr sz="5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6735" y="3719515"/>
            <a:ext cx="10778067" cy="1309686"/>
          </a:xfrm>
        </p:spPr>
        <p:txBody>
          <a:bodyPr lIns="108855" tIns="0" rIns="108855" bIns="0" anchor="ctr"/>
          <a:lstStyle>
            <a:lvl1pPr marL="0" indent="0">
              <a:buNone/>
              <a:defRPr sz="5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5029200"/>
            <a:ext cx="10773835" cy="7691440"/>
          </a:xfrm>
        </p:spPr>
        <p:txBody>
          <a:bodyPr tIns="0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5029200"/>
            <a:ext cx="10778067" cy="7691440"/>
          </a:xfrm>
        </p:spPr>
        <p:txBody>
          <a:bodyPr tIns="0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08176"/>
            <a:ext cx="22148800" cy="2286000"/>
          </a:xfrm>
        </p:spPr>
        <p:txBody>
          <a:bodyPr vert="horz" tIns="10885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28704"/>
            <a:ext cx="7315200" cy="23241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6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28800" y="3352800"/>
            <a:ext cx="7315200" cy="9144000"/>
          </a:xfrm>
        </p:spPr>
        <p:txBody>
          <a:bodyPr lIns="43542" rIns="43542"/>
          <a:lstStyle>
            <a:lvl1pPr marL="0" indent="0" algn="l">
              <a:buNone/>
              <a:defRPr sz="3300"/>
            </a:lvl1pPr>
            <a:lvl2pPr indent="0" algn="l">
              <a:buNone/>
              <a:defRPr sz="2900"/>
            </a:lvl2pPr>
            <a:lvl3pPr indent="0" algn="l">
              <a:buNone/>
              <a:defRPr sz="2400"/>
            </a:lvl3pPr>
            <a:lvl4pPr indent="0" algn="l">
              <a:buNone/>
              <a:defRPr sz="2100"/>
            </a:lvl4pPr>
            <a:lvl5pPr indent="0" algn="l">
              <a:buNone/>
              <a:defRPr sz="21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33467" y="3352800"/>
            <a:ext cx="13631333" cy="9144000"/>
          </a:xfrm>
        </p:spPr>
        <p:txBody>
          <a:bodyPr tIns="0"/>
          <a:lstStyle>
            <a:lvl1pPr>
              <a:defRPr sz="6700"/>
            </a:lvl1pPr>
            <a:lvl2pPr>
              <a:defRPr sz="6200"/>
            </a:lvl2pPr>
            <a:lvl3pPr>
              <a:defRPr sz="5700"/>
            </a:lvl3pPr>
            <a:lvl4pPr>
              <a:defRPr sz="4800"/>
            </a:lvl4pPr>
            <a:lvl5pPr>
              <a:defRPr sz="43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8442008" y="2216154"/>
            <a:ext cx="14020800" cy="8229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1344357" y="10719538"/>
            <a:ext cx="414528" cy="31089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353993"/>
            <a:ext cx="5900928" cy="3165242"/>
          </a:xfrm>
        </p:spPr>
        <p:txBody>
          <a:bodyPr vert="horz" lIns="108855" tIns="108855" rIns="108855" bIns="108855" anchor="b"/>
          <a:lstStyle>
            <a:lvl1pPr algn="l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657570"/>
            <a:ext cx="5892800" cy="4358640"/>
          </a:xfrm>
        </p:spPr>
        <p:txBody>
          <a:bodyPr lIns="152397" rIns="108855" bIns="108855" anchor="t"/>
          <a:lstStyle>
            <a:lvl1pPr marL="0" indent="0" algn="l">
              <a:spcBef>
                <a:spcPts val="595"/>
              </a:spcBef>
              <a:buFontTx/>
              <a:buNone/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39200" y="12712701"/>
            <a:ext cx="1625600" cy="730250"/>
          </a:xfrm>
        </p:spPr>
        <p:txBody>
          <a:bodyPr/>
          <a:lstStyle/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9295448" y="2399034"/>
            <a:ext cx="12313920" cy="78638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76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5400" y="11633200"/>
            <a:ext cx="24434800" cy="208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709" tIns="108855" rIns="217709" bIns="10885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1684000" y="12439651"/>
            <a:ext cx="12700000" cy="12763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709" tIns="108855" rIns="217709" bIns="10885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5400" y="-14288"/>
            <a:ext cx="24434800" cy="208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709" tIns="108855" rIns="217709" bIns="10885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1684000" y="-14287"/>
            <a:ext cx="12700000" cy="12763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709" tIns="108855" rIns="217709" bIns="10885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19200" y="1408176"/>
            <a:ext cx="21945600" cy="2286000"/>
          </a:xfrm>
          <a:prstGeom prst="rect">
            <a:avLst/>
          </a:prstGeom>
        </p:spPr>
        <p:txBody>
          <a:bodyPr vert="horz" lIns="0" tIns="108855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219200" y="3870960"/>
            <a:ext cx="21945600" cy="8778240"/>
          </a:xfrm>
          <a:prstGeom prst="rect">
            <a:avLst/>
          </a:prstGeom>
        </p:spPr>
        <p:txBody>
          <a:bodyPr vert="horz" lIns="217709" tIns="108855" rIns="217709" bIns="108855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5/29/2025</a:t>
            </a:fld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112000" y="12712701"/>
            <a:ext cx="8940800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26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1132800" y="12712701"/>
            <a:ext cx="2032000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B4B4D-7CA3-9044-876B-883B54F8677D}" type="slidenum">
              <a:rPr lang="fr-CA" smtClean="0"/>
              <a:pPr/>
              <a:t>‹N°›</a:t>
            </a:fld>
            <a:endParaRPr lang="fr-CA"/>
          </a:p>
        </p:txBody>
      </p:sp>
      <p:grpSp>
        <p:nvGrpSpPr>
          <p:cNvPr id="2" name="Group 1"/>
          <p:cNvGrpSpPr/>
          <p:nvPr/>
        </p:nvGrpSpPr>
        <p:grpSpPr>
          <a:xfrm>
            <a:off x="-50712" y="404816"/>
            <a:ext cx="24481461" cy="129844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11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653128" indent="-65312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66" indent="-58781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indent="-58781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2830223" indent="-50073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3483352" indent="-50073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136480" indent="-50073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899" indent="-43541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3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225028" indent="-435419" algn="l" rtl="0" eaLnBrk="1" latinLnBrk="0" hangingPunct="1">
        <a:spcBef>
          <a:spcPct val="20000"/>
        </a:spcBef>
        <a:buClr>
          <a:schemeClr val="tx2"/>
        </a:buClr>
        <a:buChar char="•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5878156" indent="-43541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3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44GG8ecy40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rNJ6t1wnJ0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0" y="-54768"/>
            <a:ext cx="24698744" cy="16252032"/>
          </a:xfrm>
          <a:prstGeom prst="rect">
            <a:avLst/>
          </a:prstGeom>
        </p:spPr>
      </p:pic>
      <p:sp>
        <p:nvSpPr>
          <p:cNvPr id="119" name="Bienvenue à la salle de spectacles de la Maison de la Culture de Bellechasse"/>
          <p:cNvSpPr>
            <a:spLocks noGrp="1"/>
          </p:cNvSpPr>
          <p:nvPr>
            <p:ph type="ctrTitle"/>
          </p:nvPr>
        </p:nvSpPr>
        <p:spPr>
          <a:xfrm>
            <a:off x="371364" y="5129808"/>
            <a:ext cx="23641272" cy="9073008"/>
          </a:xfrm>
          <a:prstGeom prst="rect">
            <a:avLst/>
          </a:prstGeom>
        </p:spPr>
        <p:txBody>
          <a:bodyPr anchor="ctr">
            <a:noAutofit/>
          </a:bodyPr>
          <a:lstStyle>
            <a:lvl1pPr marR="642937" defTabSz="642937">
              <a:spcBef>
                <a:spcPts val="800"/>
              </a:spcBef>
              <a:defRPr sz="113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br>
              <a:rPr lang="fr-CA" sz="14000" dirty="0">
                <a:solidFill>
                  <a:schemeClr val="bg2"/>
                </a:solidFill>
                <a:latin typeface="Candara" pitchFamily="34" charset="0"/>
              </a:rPr>
            </a:br>
            <a:r>
              <a:rPr lang="fr-CA" sz="12600" dirty="0">
                <a:solidFill>
                  <a:srgbClr val="FFC000"/>
                </a:solidFill>
                <a:latin typeface="Candara" pitchFamily="34" charset="0"/>
              </a:rPr>
              <a:t>Présentation de l’offre scolaire</a:t>
            </a:r>
            <a:br>
              <a:rPr lang="fr-CA" sz="12600" dirty="0">
                <a:solidFill>
                  <a:srgbClr val="FFC000"/>
                </a:solidFill>
                <a:latin typeface="Candara" pitchFamily="34" charset="0"/>
              </a:rPr>
            </a:br>
            <a:r>
              <a:rPr lang="fr-CA" sz="12600" dirty="0">
                <a:solidFill>
                  <a:srgbClr val="FFC000"/>
                </a:solidFill>
                <a:latin typeface="Candara" pitchFamily="34" charset="0"/>
              </a:rPr>
              <a:t>2025-2026</a:t>
            </a:r>
            <a:br>
              <a:rPr lang="fr-CA" sz="11000" dirty="0">
                <a:solidFill>
                  <a:srgbClr val="C00000"/>
                </a:solidFill>
                <a:latin typeface="Candara" pitchFamily="34" charset="0"/>
              </a:rPr>
            </a:br>
            <a:endParaRPr sz="81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" name="Image 3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F8C147C2-FE6B-D8EA-6B8A-9AE372234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44" y="0"/>
            <a:ext cx="5376312" cy="767737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/>
        </p:blipFill>
        <p:spPr>
          <a:xfrm>
            <a:off x="-49360" y="-54768"/>
            <a:ext cx="24698744" cy="138964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6857" y="1705193"/>
            <a:ext cx="17952979" cy="2772219"/>
          </a:xfrm>
        </p:spPr>
        <p:txBody>
          <a:bodyPr>
            <a:noAutofit/>
          </a:bodyPr>
          <a:lstStyle/>
          <a:p>
            <a:pPr algn="ctr"/>
            <a:r>
              <a:rPr lang="fr-CA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Mardi 13 janvier 13h30</a:t>
            </a:r>
            <a:br>
              <a:rPr lang="fr-CA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CA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Bibliothécaire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24384000" cy="1326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marL="9854767" hangingPunct="1">
              <a:defRPr/>
            </a:pPr>
            <a:br>
              <a:rPr lang="fr-CA" sz="8800" b="1" dirty="0">
                <a:solidFill>
                  <a:schemeClr val="tx1"/>
                </a:solidFill>
                <a:latin typeface="Candara" pitchFamily="34" charset="0"/>
              </a:rPr>
            </a:br>
            <a:br>
              <a:rPr lang="fr-CA" sz="1900" b="1" dirty="0"/>
            </a:br>
            <a:r>
              <a:rPr lang="fr-CA" sz="1900" b="1" dirty="0"/>
              <a:t> 													</a:t>
            </a:r>
            <a:endParaRPr lang="fr-CA" sz="5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811585-29AA-CE9B-1AC0-1BFBECE98CC2}"/>
              </a:ext>
            </a:extLst>
          </p:cNvPr>
          <p:cNvSpPr txBox="1"/>
          <p:nvPr/>
        </p:nvSpPr>
        <p:spPr>
          <a:xfrm>
            <a:off x="2707433" y="953344"/>
            <a:ext cx="1234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5400" b="1" dirty="0">
                <a:solidFill>
                  <a:srgbClr val="FFC000"/>
                </a:solidFill>
              </a:rPr>
              <a:t>Offre écoles primaire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D735ACE-55DB-D6FC-DEFD-37ECB145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83" y="5394408"/>
            <a:ext cx="13442849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À première vue, Paul-Émile Dumoulin est un bibliothécaire tout à fait comme les autres. Il est sérieux, fier et soucieux de l’ordre : ses rayons sont impeccables et chaque livre est à sa place. Le hic, c’est que dès qu’il met le nez dans un livre, la réalité disparaît et laisse place aux univers un peu fous découverts au fil de ses lectures…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Il convie le jeune public à découvrir la passion de la lecture et la puissance de l’imaginaire, celle qui emporte le lecteur dans un pays lointain, une aventure, une histoire d’amour ou de suspens.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51D01E4D-5446-452A-D501-680FBEEF77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701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3EADCCF8-95C6-5339-EBEB-7021650872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7" name="Image 16" descr="Une image contenant texte, habits, chaussures, affiche&#10;&#10;Le contenu généré par l’IA peut être incorrect.">
            <a:extLst>
              <a:ext uri="{FF2B5EF4-FFF2-40B4-BE49-F238E27FC236}">
                <a16:creationId xmlns:a16="http://schemas.microsoft.com/office/drawing/2014/main" id="{D6848EED-593C-19D1-E4A2-0B93B553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1530149"/>
            <a:ext cx="7394980" cy="110924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9BD8C-EB7A-D055-29CC-12F70877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2C6AAC-910B-B0A2-661C-7D2AC4C91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77" y="-23245"/>
            <a:ext cx="24604729" cy="16190169"/>
          </a:xfrm>
          <a:prstGeom prst="rect">
            <a:avLst/>
          </a:prstGeom>
        </p:spPr>
      </p:pic>
      <p:pic>
        <p:nvPicPr>
          <p:cNvPr id="3" name="Média en ligne 2" title="Le Bibliothécaire">
            <a:hlinkClick r:id="" action="ppaction://media"/>
            <a:extLst>
              <a:ext uri="{FF2B5EF4-FFF2-40B4-BE49-F238E27FC236}">
                <a16:creationId xmlns:a16="http://schemas.microsoft.com/office/drawing/2014/main" id="{65FC49DC-6B74-D27A-437E-76C5CF8793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724" y="404664"/>
            <a:ext cx="22860525" cy="129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3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>
          <a:xfrm>
            <a:off x="-193376" y="-68624"/>
            <a:ext cx="25058784" cy="138173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1454" y="493682"/>
            <a:ext cx="13601092" cy="1296144"/>
          </a:xfrm>
        </p:spPr>
        <p:txBody>
          <a:bodyPr>
            <a:noAutofit/>
          </a:bodyPr>
          <a:lstStyle/>
          <a:p>
            <a:pPr algn="ctr"/>
            <a:r>
              <a:rPr lang="fr-CA" sz="6600" b="1" dirty="0">
                <a:solidFill>
                  <a:srgbClr val="FFC000"/>
                </a:solidFill>
              </a:rPr>
              <a:t>Offre écoles secondaire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6CDF7B-1C6C-4739-B81F-DE205BF3A9A6}"/>
              </a:ext>
            </a:extLst>
          </p:cNvPr>
          <p:cNvSpPr txBox="1"/>
          <p:nvPr/>
        </p:nvSpPr>
        <p:spPr>
          <a:xfrm>
            <a:off x="12526667" y="1789826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9A9DA7-19BE-8B93-26E6-5EB93E7ED3C5}"/>
              </a:ext>
            </a:extLst>
          </p:cNvPr>
          <p:cNvSpPr txBox="1"/>
          <p:nvPr/>
        </p:nvSpPr>
        <p:spPr>
          <a:xfrm>
            <a:off x="5898502" y="1789826"/>
            <a:ext cx="12586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Vendredi 12 avril - 13h30</a:t>
            </a:r>
            <a:endParaRPr lang="fr-CA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6ECB18-525D-C501-BAB0-162BAC5946F4}"/>
              </a:ext>
            </a:extLst>
          </p:cNvPr>
          <p:cNvSpPr txBox="1"/>
          <p:nvPr/>
        </p:nvSpPr>
        <p:spPr>
          <a:xfrm>
            <a:off x="1757" y="3833664"/>
            <a:ext cx="11089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r-CA" sz="6600" dirty="0">
                <a:solidFill>
                  <a:schemeClr val="bg1">
                    <a:lumMod val="95000"/>
                  </a:schemeClr>
                </a:solidFill>
              </a:rPr>
            </a:br>
            <a:endParaRPr lang="fr-CA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F5058B3-DA3D-1F92-18FC-5240F60C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52" y="4604846"/>
            <a:ext cx="830203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« Spectacle divertissant, dynamique, rafraîchissant, avec des artistes hyper talentueux et des messages inspirants qui rejoignent très certainement les élèves .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Directrice adjointe, école Cavelier-de-Lasalle </a:t>
            </a:r>
          </a:p>
        </p:txBody>
      </p:sp>
      <p:pic>
        <p:nvPicPr>
          <p:cNvPr id="9" name="Image 8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984BC1E3-AC7D-1D9D-B7EE-B1148B39E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217" y="2443607"/>
            <a:ext cx="7596413" cy="3231008"/>
          </a:xfrm>
          <a:prstGeom prst="rect">
            <a:avLst/>
          </a:prstGeom>
        </p:spPr>
      </p:pic>
      <p:pic>
        <p:nvPicPr>
          <p:cNvPr id="12" name="Image 11" descr="Une image contenant habits, chaussures, personne, homme&#10;&#10;Le contenu généré par l’IA peut être incorrect.">
            <a:extLst>
              <a:ext uri="{FF2B5EF4-FFF2-40B4-BE49-F238E27FC236}">
                <a16:creationId xmlns:a16="http://schemas.microsoft.com/office/drawing/2014/main" id="{9F82456E-7B35-7318-FF68-077D1F060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00" y="5405066"/>
            <a:ext cx="13437248" cy="75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66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60B60-D40F-5429-29F0-42049966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B8C666-4099-9B76-0190-20619586C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0" y="-54768"/>
            <a:ext cx="24698744" cy="16252032"/>
          </a:xfrm>
          <a:prstGeom prst="rect">
            <a:avLst/>
          </a:prstGeom>
        </p:spPr>
      </p:pic>
      <p:pic>
        <p:nvPicPr>
          <p:cNvPr id="4" name="Média en ligne 3" title="QW4RTZ - Promo Spectacle jeunesse">
            <a:hlinkClick r:id="" action="ppaction://media"/>
            <a:extLst>
              <a:ext uri="{FF2B5EF4-FFF2-40B4-BE49-F238E27FC236}">
                <a16:creationId xmlns:a16="http://schemas.microsoft.com/office/drawing/2014/main" id="{4B23BB05-21B3-EA58-5F63-41479C525C2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8712" y="1525981"/>
            <a:ext cx="23186576" cy="130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" y="0"/>
            <a:ext cx="24698744" cy="16252032"/>
          </a:xfrm>
          <a:prstGeom prst="rect">
            <a:avLst/>
          </a:prstGeom>
        </p:spPr>
      </p:pic>
      <p:sp>
        <p:nvSpPr>
          <p:cNvPr id="119" name="Bienvenue à la salle de spectacles de la Maison de la Culture de Bellechasse"/>
          <p:cNvSpPr>
            <a:spLocks noGrp="1"/>
          </p:cNvSpPr>
          <p:nvPr>
            <p:ph type="ctrTitle"/>
          </p:nvPr>
        </p:nvSpPr>
        <p:spPr>
          <a:xfrm>
            <a:off x="6820152" y="9234264"/>
            <a:ext cx="11089231" cy="2592288"/>
          </a:xfrm>
          <a:prstGeom prst="rect">
            <a:avLst/>
          </a:prstGeom>
        </p:spPr>
        <p:txBody>
          <a:bodyPr anchor="ctr">
            <a:noAutofit/>
          </a:bodyPr>
          <a:lstStyle>
            <a:lvl1pPr marR="642937" defTabSz="642937">
              <a:spcBef>
                <a:spcPts val="800"/>
              </a:spcBef>
              <a:defRPr sz="113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br>
              <a:rPr lang="fr-CA" sz="14000" dirty="0">
                <a:solidFill>
                  <a:schemeClr val="bg2"/>
                </a:solidFill>
                <a:latin typeface="Candara" pitchFamily="34" charset="0"/>
              </a:rPr>
            </a:br>
            <a:r>
              <a:rPr lang="fr-CA" sz="12600" dirty="0">
                <a:solidFill>
                  <a:srgbClr val="FFC000"/>
                </a:solidFill>
                <a:latin typeface="Candara" pitchFamily="34" charset="0"/>
              </a:rPr>
              <a:t>Merci!</a:t>
            </a:r>
            <a:br>
              <a:rPr lang="fr-CA" sz="11000" dirty="0">
                <a:solidFill>
                  <a:srgbClr val="C00000"/>
                </a:solidFill>
                <a:latin typeface="Candara" pitchFamily="34" charset="0"/>
              </a:rPr>
            </a:br>
            <a:endParaRPr sz="81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3" name="Image 2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69CC7E1F-06DE-9238-2B10-27812A814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362" y="0"/>
            <a:ext cx="6157276" cy="87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960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14293</TotalTime>
  <Words>185</Words>
  <Application>Microsoft Office PowerPoint</Application>
  <PresentationFormat>Personnalisé</PresentationFormat>
  <Paragraphs>14</Paragraphs>
  <Slides>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Candara</vt:lpstr>
      <vt:lpstr>Constantia</vt:lpstr>
      <vt:lpstr>Helvetica Neue</vt:lpstr>
      <vt:lpstr>Wingdings 2</vt:lpstr>
      <vt:lpstr>Débit</vt:lpstr>
      <vt:lpstr> Présentation de l’offre scolaire 2025-2026 </vt:lpstr>
      <vt:lpstr>Mardi 13 janvier 13h30 Le Bibliothécaire</vt:lpstr>
      <vt:lpstr>Présentation PowerPoint</vt:lpstr>
      <vt:lpstr>Offre écoles secondaire</vt:lpstr>
      <vt:lpstr>Présentation PowerPoint</vt:lpstr>
      <vt:lpstr> Merci!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la salle de spectacles de la Maison de la Culture de Bellechasse</dc:title>
  <dc:creator>Maisonculture</dc:creator>
  <cp:lastModifiedBy>Olivier Leclerc</cp:lastModifiedBy>
  <cp:revision>324</cp:revision>
  <dcterms:modified xsi:type="dcterms:W3CDTF">2025-05-29T19:13:06Z</dcterms:modified>
</cp:coreProperties>
</file>