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6" r:id="rId1"/>
  </p:sldMasterIdLst>
  <p:notesMasterIdLst>
    <p:notesMasterId r:id="rId7"/>
  </p:notesMasterIdLst>
  <p:sldIdLst>
    <p:sldId id="256" r:id="rId2"/>
    <p:sldId id="272" r:id="rId3"/>
    <p:sldId id="274" r:id="rId4"/>
    <p:sldId id="280" r:id="rId5"/>
    <p:sldId id="286" r:id="rId6"/>
  </p:sldIdLst>
  <p:sldSz cx="24384000" cy="13716000"/>
  <p:notesSz cx="6858000" cy="9144000"/>
  <p:defaultTextStyle>
    <a:defPPr marL="0" marR="0" indent="0" algn="l" defTabSz="914361"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590"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180"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771"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361"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2951"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539"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129"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719"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Section par défaut" id="{679660E2-2801-4CAC-A102-B4848DF5FF57}">
          <p14:sldIdLst>
            <p14:sldId id="256"/>
            <p14:sldId id="272"/>
            <p14:sldId id="274"/>
            <p14:sldId id="280"/>
            <p14:sldId id="286"/>
          </p14:sldIdLst>
        </p14:section>
        <p14:section name="Section sans titre" id="{EAFEB450-F75F-4A54-877C-97E88A6B6408}">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1E"/>
    <a:srgbClr val="05750A"/>
    <a:srgbClr val="CC0000"/>
    <a:srgbClr val="6C0000"/>
    <a:srgbClr val="FF0D3B"/>
    <a:srgbClr val="860000"/>
    <a:srgbClr val="E1A01F"/>
    <a:srgbClr val="D6A300"/>
    <a:srgbClr val="CD3F4D"/>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24" autoAdjust="0"/>
  </p:normalViewPr>
  <p:slideViewPr>
    <p:cSldViewPr>
      <p:cViewPr varScale="1">
        <p:scale>
          <a:sx n="57" d="100"/>
          <a:sy n="57" d="100"/>
        </p:scale>
        <p:origin x="474" y="102"/>
      </p:cViewPr>
      <p:guideLst>
        <p:guide orient="horz" pos="4320"/>
        <p:guide pos="7680"/>
      </p:guideLst>
    </p:cSldViewPr>
  </p:slideViewPr>
  <p:outlineViewPr>
    <p:cViewPr>
      <p:scale>
        <a:sx n="33" d="100"/>
        <a:sy n="33" d="100"/>
      </p:scale>
      <p:origin x="6" y="3198"/>
    </p:cViewPr>
  </p:outlineViewPr>
  <p:notesTextViewPr>
    <p:cViewPr>
      <p:scale>
        <a:sx n="100" d="100"/>
        <a:sy n="100" d="100"/>
      </p:scale>
      <p:origin x="0" y="0"/>
    </p:cViewPr>
  </p:notesTextViewPr>
  <p:sorterViewPr>
    <p:cViewPr>
      <p:scale>
        <a:sx n="66" d="100"/>
        <a:sy n="66" d="100"/>
      </p:scale>
      <p:origin x="0" y="1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58652054"/>
      </p:ext>
    </p:extLst>
  </p:cSld>
  <p:clrMap bg1="lt1" tx1="dk1" bg2="lt2" tx2="dk2" accent1="accent1" accent2="accent2" accent3="accent3" accent4="accent4" accent5="accent5" accent6="accent6" hlink="hlink" folHlink="folHlink"/>
  <p:notesStyle>
    <a:lvl1pPr defTabSz="457180" latinLnBrk="0">
      <a:lnSpc>
        <a:spcPct val="117999"/>
      </a:lnSpc>
      <a:defRPr sz="2100">
        <a:latin typeface="Helvetica Neue"/>
        <a:ea typeface="Helvetica Neue"/>
        <a:cs typeface="Helvetica Neue"/>
        <a:sym typeface="Helvetica Neue"/>
      </a:defRPr>
    </a:lvl1pPr>
    <a:lvl2pPr indent="228590" defTabSz="457180" latinLnBrk="0">
      <a:lnSpc>
        <a:spcPct val="117999"/>
      </a:lnSpc>
      <a:defRPr sz="2100">
        <a:latin typeface="Helvetica Neue"/>
        <a:ea typeface="Helvetica Neue"/>
        <a:cs typeface="Helvetica Neue"/>
        <a:sym typeface="Helvetica Neue"/>
      </a:defRPr>
    </a:lvl2pPr>
    <a:lvl3pPr indent="457180" defTabSz="457180" latinLnBrk="0">
      <a:lnSpc>
        <a:spcPct val="117999"/>
      </a:lnSpc>
      <a:defRPr sz="2100">
        <a:latin typeface="Helvetica Neue"/>
        <a:ea typeface="Helvetica Neue"/>
        <a:cs typeface="Helvetica Neue"/>
        <a:sym typeface="Helvetica Neue"/>
      </a:defRPr>
    </a:lvl3pPr>
    <a:lvl4pPr indent="685771" defTabSz="457180" latinLnBrk="0">
      <a:lnSpc>
        <a:spcPct val="117999"/>
      </a:lnSpc>
      <a:defRPr sz="2100">
        <a:latin typeface="Helvetica Neue"/>
        <a:ea typeface="Helvetica Neue"/>
        <a:cs typeface="Helvetica Neue"/>
        <a:sym typeface="Helvetica Neue"/>
      </a:defRPr>
    </a:lvl4pPr>
    <a:lvl5pPr indent="914361" defTabSz="457180" latinLnBrk="0">
      <a:lnSpc>
        <a:spcPct val="117999"/>
      </a:lnSpc>
      <a:defRPr sz="2100">
        <a:latin typeface="Helvetica Neue"/>
        <a:ea typeface="Helvetica Neue"/>
        <a:cs typeface="Helvetica Neue"/>
        <a:sym typeface="Helvetica Neue"/>
      </a:defRPr>
    </a:lvl5pPr>
    <a:lvl6pPr indent="1142951" defTabSz="457180" latinLnBrk="0">
      <a:lnSpc>
        <a:spcPct val="117999"/>
      </a:lnSpc>
      <a:defRPr sz="2100">
        <a:latin typeface="Helvetica Neue"/>
        <a:ea typeface="Helvetica Neue"/>
        <a:cs typeface="Helvetica Neue"/>
        <a:sym typeface="Helvetica Neue"/>
      </a:defRPr>
    </a:lvl6pPr>
    <a:lvl7pPr indent="1371539" defTabSz="457180" latinLnBrk="0">
      <a:lnSpc>
        <a:spcPct val="117999"/>
      </a:lnSpc>
      <a:defRPr sz="2100">
        <a:latin typeface="Helvetica Neue"/>
        <a:ea typeface="Helvetica Neue"/>
        <a:cs typeface="Helvetica Neue"/>
        <a:sym typeface="Helvetica Neue"/>
      </a:defRPr>
    </a:lvl7pPr>
    <a:lvl8pPr indent="1600129" defTabSz="457180" latinLnBrk="0">
      <a:lnSpc>
        <a:spcPct val="117999"/>
      </a:lnSpc>
      <a:defRPr sz="2100">
        <a:latin typeface="Helvetica Neue"/>
        <a:ea typeface="Helvetica Neue"/>
        <a:cs typeface="Helvetica Neue"/>
        <a:sym typeface="Helvetica Neue"/>
      </a:defRPr>
    </a:lvl8pPr>
    <a:lvl9pPr indent="1828719" defTabSz="457180" latinLnBrk="0">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422400" y="2743200"/>
            <a:ext cx="20937728" cy="3657600"/>
          </a:xfrm>
          <a:ln>
            <a:noFill/>
          </a:ln>
        </p:spPr>
        <p:txBody>
          <a:bodyPr vert="horz" tIns="0" rIns="4354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33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1422400" y="6457072"/>
            <a:ext cx="20945856" cy="3505200"/>
          </a:xfrm>
        </p:spPr>
        <p:txBody>
          <a:bodyPr lIns="0" rIns="43542"/>
          <a:lstStyle>
            <a:lvl1pPr marL="0" marR="108855" indent="0" algn="r">
              <a:buNone/>
              <a:defRPr>
                <a:solidFill>
                  <a:schemeClr val="tx1"/>
                </a:solidFill>
              </a:defRPr>
            </a:lvl1pPr>
            <a:lvl2pPr marL="1088547" indent="0" algn="ctr">
              <a:buNone/>
            </a:lvl2pPr>
            <a:lvl3pPr marL="2177095" indent="0" algn="ctr">
              <a:buNone/>
            </a:lvl3pPr>
            <a:lvl4pPr marL="3265642" indent="0" algn="ctr">
              <a:buNone/>
            </a:lvl4pPr>
            <a:lvl5pPr marL="4354190" indent="0" algn="ctr">
              <a:buNone/>
            </a:lvl5pPr>
            <a:lvl6pPr marL="5442737" indent="0" algn="ctr">
              <a:buNone/>
            </a:lvl6pPr>
            <a:lvl7pPr marL="6531285" indent="0" algn="ctr">
              <a:buNone/>
            </a:lvl7pPr>
            <a:lvl8pPr marL="7619832" indent="0" algn="ctr">
              <a:buNone/>
            </a:lvl8pPr>
            <a:lvl9pPr marL="8708380" indent="0" algn="ctr">
              <a:buNone/>
            </a:lvl9pPr>
          </a:lstStyle>
          <a:p>
            <a:r>
              <a:rPr kumimoji="0" lang="fr-FR"/>
              <a:t>Modifiez le style des sous-titres du masque</a:t>
            </a:r>
            <a:endParaRPr kumimoji="0" lang="en-US"/>
          </a:p>
        </p:txBody>
      </p:sp>
      <p:sp>
        <p:nvSpPr>
          <p:cNvPr id="30" name="Date Placeholder 29"/>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19" name="Footer Placeholder 18"/>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27" name="Slide Number Placeholder 26"/>
          <p:cNvSpPr>
            <a:spLocks noGrp="1"/>
          </p:cNvSpPr>
          <p:nvPr>
            <p:ph type="sldNum" sz="quarter" idx="12"/>
          </p:nvPr>
        </p:nvSpPr>
        <p:spPr/>
        <p:txBody>
          <a:bodyPr/>
          <a:lstStyle/>
          <a:p>
            <a:fld id="{86CB4B4D-7CA3-9044-876B-883B54F8677D}"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6" name="Slide Number Placeholder 5"/>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1828803"/>
            <a:ext cx="5486400" cy="10423526"/>
          </a:xfrm>
        </p:spPr>
        <p:txBody>
          <a:bodyPr vert="eaVert"/>
          <a:lstStyle/>
          <a:p>
            <a:r>
              <a:rPr kumimoji="0" lang="fr-FR"/>
              <a:t>Modifiez le style du titre</a:t>
            </a:r>
            <a:endParaRPr kumimoji="0" lang="en-US"/>
          </a:p>
        </p:txBody>
      </p:sp>
      <p:sp>
        <p:nvSpPr>
          <p:cNvPr id="3" name="Vertical Text Placeholder 2"/>
          <p:cNvSpPr>
            <a:spLocks noGrp="1"/>
          </p:cNvSpPr>
          <p:nvPr>
            <p:ph type="body" orient="vert" idx="1"/>
          </p:nvPr>
        </p:nvSpPr>
        <p:spPr>
          <a:xfrm>
            <a:off x="1219200" y="1828803"/>
            <a:ext cx="16052800" cy="1042352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6" name="Slide Number Placeholder 5"/>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a:spLocks noGrp="1"/>
          </p:cNvSpPr>
          <p:nvPr>
            <p:ph type="title"/>
          </p:nvPr>
        </p:nvSpPr>
        <p:spPr>
          <a:prstGeom prst="rect">
            <a:avLst/>
          </a:prstGeom>
        </p:spPr>
        <p:txBody>
          <a:bodyPr/>
          <a:lstStyle/>
          <a:p>
            <a:r>
              <a:t>Texte du titre</a:t>
            </a:r>
          </a:p>
        </p:txBody>
      </p:sp>
      <p:sp>
        <p:nvSpPr>
          <p:cNvPr id="49" name="Numéro de diapositive"/>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6" name="Slide Number Placeholder 5"/>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14272" y="2633472"/>
            <a:ext cx="20726400" cy="272491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133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1"/>
          </p:nvPr>
        </p:nvSpPr>
        <p:spPr>
          <a:xfrm>
            <a:off x="1414272" y="5409328"/>
            <a:ext cx="20726400" cy="3019424"/>
          </a:xfrm>
        </p:spPr>
        <p:txBody>
          <a:bodyPr lIns="108855" rIns="108855" anchor="t"/>
          <a:lstStyle>
            <a:lvl1pPr marL="0" indent="0">
              <a:buNone/>
              <a:defRPr sz="5200">
                <a:solidFill>
                  <a:schemeClr val="tx1"/>
                </a:solidFill>
              </a:defRPr>
            </a:lvl1pPr>
            <a:lvl2pPr>
              <a:buNone/>
              <a:defRPr sz="4300">
                <a:solidFill>
                  <a:schemeClr val="tx1">
                    <a:tint val="75000"/>
                  </a:schemeClr>
                </a:solidFill>
              </a:defRPr>
            </a:lvl2pPr>
            <a:lvl3pPr>
              <a:buNone/>
              <a:defRPr sz="3800">
                <a:solidFill>
                  <a:schemeClr val="tx1">
                    <a:tint val="75000"/>
                  </a:schemeClr>
                </a:solidFill>
              </a:defRPr>
            </a:lvl3pPr>
            <a:lvl4pPr>
              <a:buNone/>
              <a:defRPr sz="3300">
                <a:solidFill>
                  <a:schemeClr val="tx1">
                    <a:tint val="75000"/>
                  </a:schemeClr>
                </a:solidFill>
              </a:defRPr>
            </a:lvl4pPr>
            <a:lvl5pPr>
              <a:buNone/>
              <a:defRPr sz="3300">
                <a:solidFill>
                  <a:schemeClr val="tx1">
                    <a:tint val="75000"/>
                  </a:schemeClr>
                </a:solidFill>
              </a:defRPr>
            </a:lvl5pPr>
          </a:lstStyle>
          <a:p>
            <a:pPr lvl="0" eaLnBrk="1" latinLnBrk="0" hangingPunct="1"/>
            <a:r>
              <a:rPr kumimoji="0" lang="fr-FR"/>
              <a:t>Modifiez les styles du texte du masque</a:t>
            </a:r>
          </a:p>
        </p:txBody>
      </p:sp>
      <p:sp>
        <p:nvSpPr>
          <p:cNvPr id="4" name="Date Placeholder 3"/>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6" name="Slide Number Placeholder 5"/>
          <p:cNvSpPr>
            <a:spLocks noGrp="1"/>
          </p:cNvSpPr>
          <p:nvPr>
            <p:ph type="sldNum" sz="quarter" idx="12"/>
          </p:nvPr>
        </p:nvSpPr>
        <p:spPr/>
        <p:txBody>
          <a:bodyPr/>
          <a:lstStyle/>
          <a:p>
            <a:fld id="{86CB4B4D-7CA3-9044-876B-883B54F8677D}"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19200" y="1408176"/>
            <a:ext cx="21945600" cy="2286000"/>
          </a:xfrm>
        </p:spPr>
        <p:txBody>
          <a:bodyPr/>
          <a:lstStyle/>
          <a:p>
            <a:r>
              <a:rPr kumimoji="0" lang="fr-FR"/>
              <a:t>Modifiez le style du titre</a:t>
            </a:r>
            <a:endParaRPr kumimoji="0" lang="en-US"/>
          </a:p>
        </p:txBody>
      </p:sp>
      <p:sp>
        <p:nvSpPr>
          <p:cNvPr id="3" name="Content Placeholder 2"/>
          <p:cNvSpPr>
            <a:spLocks noGrp="1"/>
          </p:cNvSpPr>
          <p:nvPr>
            <p:ph sz="half" idx="1"/>
          </p:nvPr>
        </p:nvSpPr>
        <p:spPr>
          <a:xfrm>
            <a:off x="1219200" y="3840170"/>
            <a:ext cx="10769600" cy="8869680"/>
          </a:xfrm>
        </p:spPr>
        <p:txBody>
          <a:bodyPr/>
          <a:lstStyle>
            <a:lvl1pPr>
              <a:defRPr sz="6200"/>
            </a:lvl1pPr>
            <a:lvl2pPr>
              <a:defRPr sz="5700"/>
            </a:lvl2pPr>
            <a:lvl3pPr>
              <a:defRPr sz="4800"/>
            </a:lvl3pPr>
            <a:lvl4pPr>
              <a:defRPr sz="4300"/>
            </a:lvl4pPr>
            <a:lvl5pPr>
              <a:defRPr sz="43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Content Placeholder 3"/>
          <p:cNvSpPr>
            <a:spLocks noGrp="1"/>
          </p:cNvSpPr>
          <p:nvPr>
            <p:ph sz="half" idx="2"/>
          </p:nvPr>
        </p:nvSpPr>
        <p:spPr>
          <a:xfrm>
            <a:off x="12395200" y="3840170"/>
            <a:ext cx="10769600" cy="8869680"/>
          </a:xfrm>
        </p:spPr>
        <p:txBody>
          <a:bodyPr/>
          <a:lstStyle>
            <a:lvl1pPr>
              <a:defRPr sz="6200"/>
            </a:lvl1pPr>
            <a:lvl2pPr>
              <a:defRPr sz="5700"/>
            </a:lvl2pPr>
            <a:lvl3pPr>
              <a:defRPr sz="4800"/>
            </a:lvl3pPr>
            <a:lvl4pPr>
              <a:defRPr sz="4300"/>
            </a:lvl4pPr>
            <a:lvl5pPr>
              <a:defRPr sz="43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7" name="Slide Number Placeholder 6"/>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408176"/>
            <a:ext cx="21945600" cy="2286000"/>
          </a:xfrm>
        </p:spPr>
        <p:txBody>
          <a:bodyPr tIns="108855" anchor="b"/>
          <a:lstStyle>
            <a:lvl1pPr>
              <a:defRPr/>
            </a:lvl1pPr>
          </a:lstStyle>
          <a:p>
            <a:r>
              <a:rPr kumimoji="0" lang="fr-FR"/>
              <a:t>Modifiez le style du titre</a:t>
            </a:r>
            <a:endParaRPr kumimoji="0" lang="en-US"/>
          </a:p>
        </p:txBody>
      </p:sp>
      <p:sp>
        <p:nvSpPr>
          <p:cNvPr id="3" name="Text Placeholder 2"/>
          <p:cNvSpPr>
            <a:spLocks noGrp="1"/>
          </p:cNvSpPr>
          <p:nvPr>
            <p:ph type="body" idx="1"/>
          </p:nvPr>
        </p:nvSpPr>
        <p:spPr>
          <a:xfrm>
            <a:off x="1219200" y="3710496"/>
            <a:ext cx="10773835" cy="1318704"/>
          </a:xfrm>
        </p:spPr>
        <p:txBody>
          <a:bodyPr lIns="108855" tIns="0" rIns="108855" bIns="0" anchor="ctr">
            <a:noAutofit/>
          </a:bodyPr>
          <a:lstStyle>
            <a:lvl1pPr marL="0" indent="0">
              <a:buNone/>
              <a:defRPr sz="5700" b="1" cap="none" baseline="0">
                <a:solidFill>
                  <a:schemeClr val="tx2"/>
                </a:solidFill>
                <a:effectLst/>
              </a:defRPr>
            </a:lvl1pPr>
            <a:lvl2pPr>
              <a:buNone/>
              <a:defRPr sz="4800" b="1"/>
            </a:lvl2pPr>
            <a:lvl3pPr>
              <a:buNone/>
              <a:defRPr sz="4300" b="1"/>
            </a:lvl3pPr>
            <a:lvl4pPr>
              <a:buNone/>
              <a:defRPr sz="3800" b="1"/>
            </a:lvl4pPr>
            <a:lvl5pPr>
              <a:buNone/>
              <a:defRPr sz="3800" b="1"/>
            </a:lvl5pPr>
          </a:lstStyle>
          <a:p>
            <a:pPr lvl="0" eaLnBrk="1" latinLnBrk="0" hangingPunct="1"/>
            <a:r>
              <a:rPr kumimoji="0" lang="fr-FR"/>
              <a:t>Modifiez les styles du texte du masque</a:t>
            </a:r>
          </a:p>
        </p:txBody>
      </p:sp>
      <p:sp>
        <p:nvSpPr>
          <p:cNvPr id="4" name="Text Placeholder 3"/>
          <p:cNvSpPr>
            <a:spLocks noGrp="1"/>
          </p:cNvSpPr>
          <p:nvPr>
            <p:ph type="body" sz="half" idx="3"/>
          </p:nvPr>
        </p:nvSpPr>
        <p:spPr>
          <a:xfrm>
            <a:off x="12386735" y="3719515"/>
            <a:ext cx="10778067" cy="1309686"/>
          </a:xfrm>
        </p:spPr>
        <p:txBody>
          <a:bodyPr lIns="108855" tIns="0" rIns="108855" bIns="0" anchor="ctr"/>
          <a:lstStyle>
            <a:lvl1pPr marL="0" indent="0">
              <a:buNone/>
              <a:defRPr sz="5700" b="1" cap="none" baseline="0">
                <a:solidFill>
                  <a:schemeClr val="tx2"/>
                </a:solidFill>
                <a:effectLst/>
              </a:defRPr>
            </a:lvl1pPr>
            <a:lvl2pPr>
              <a:buNone/>
              <a:defRPr sz="4800" b="1"/>
            </a:lvl2pPr>
            <a:lvl3pPr>
              <a:buNone/>
              <a:defRPr sz="4300" b="1"/>
            </a:lvl3pPr>
            <a:lvl4pPr>
              <a:buNone/>
              <a:defRPr sz="3800" b="1"/>
            </a:lvl4pPr>
            <a:lvl5pPr>
              <a:buNone/>
              <a:defRPr sz="3800" b="1"/>
            </a:lvl5pPr>
          </a:lstStyle>
          <a:p>
            <a:pPr lvl="0" eaLnBrk="1" latinLnBrk="0" hangingPunct="1"/>
            <a:r>
              <a:rPr kumimoji="0" lang="fr-FR"/>
              <a:t>Modifiez les styles du texte du masque</a:t>
            </a:r>
          </a:p>
        </p:txBody>
      </p:sp>
      <p:sp>
        <p:nvSpPr>
          <p:cNvPr id="5" name="Content Placeholder 4"/>
          <p:cNvSpPr>
            <a:spLocks noGrp="1"/>
          </p:cNvSpPr>
          <p:nvPr>
            <p:ph sz="quarter" idx="2"/>
          </p:nvPr>
        </p:nvSpPr>
        <p:spPr>
          <a:xfrm>
            <a:off x="1219200" y="5029200"/>
            <a:ext cx="10773835" cy="7691440"/>
          </a:xfrm>
        </p:spPr>
        <p:txBody>
          <a:bodyPr tIns="0"/>
          <a:lstStyle>
            <a:lvl1pPr>
              <a:defRPr sz="5200"/>
            </a:lvl1pPr>
            <a:lvl2pPr>
              <a:defRPr sz="4800"/>
            </a:lvl2pPr>
            <a:lvl3pPr>
              <a:defRPr sz="4300"/>
            </a:lvl3pPr>
            <a:lvl4pPr>
              <a:defRPr sz="3800"/>
            </a:lvl4pPr>
            <a:lvl5pPr>
              <a:defRPr sz="3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Content Placeholder 5"/>
          <p:cNvSpPr>
            <a:spLocks noGrp="1"/>
          </p:cNvSpPr>
          <p:nvPr>
            <p:ph sz="quarter" idx="4"/>
          </p:nvPr>
        </p:nvSpPr>
        <p:spPr>
          <a:xfrm>
            <a:off x="12386735" y="5029200"/>
            <a:ext cx="10778067" cy="7691440"/>
          </a:xfrm>
        </p:spPr>
        <p:txBody>
          <a:bodyPr tIns="0"/>
          <a:lstStyle>
            <a:lvl1pPr>
              <a:defRPr sz="5200"/>
            </a:lvl1pPr>
            <a:lvl2pPr>
              <a:defRPr sz="4800"/>
            </a:lvl2pPr>
            <a:lvl3pPr>
              <a:defRPr sz="4300"/>
            </a:lvl3pPr>
            <a:lvl4pPr>
              <a:defRPr sz="3800"/>
            </a:lvl4pPr>
            <a:lvl5pPr>
              <a:defRPr sz="3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9" name="Slide Number Placeholder 8"/>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219200" y="1408176"/>
            <a:ext cx="22148800" cy="2286000"/>
          </a:xfrm>
        </p:spPr>
        <p:txBody>
          <a:bodyPr vert="horz" tIns="10885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19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Date Placeholder 2"/>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5" name="Slide Number Placeholder 4"/>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4" name="Slide Number Placeholder 3"/>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828800" y="1028704"/>
            <a:ext cx="7315200" cy="2324100"/>
          </a:xfrm>
        </p:spPr>
        <p:txBody>
          <a:bodyPr lIns="0" anchor="b">
            <a:noAutofit/>
          </a:bodyPr>
          <a:lstStyle>
            <a:lvl1pPr algn="l" rtl="0">
              <a:spcBef>
                <a:spcPct val="0"/>
              </a:spcBef>
              <a:buNone/>
              <a:defRPr sz="62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2"/>
          </p:nvPr>
        </p:nvSpPr>
        <p:spPr>
          <a:xfrm>
            <a:off x="1828800" y="3352800"/>
            <a:ext cx="7315200" cy="9144000"/>
          </a:xfrm>
        </p:spPr>
        <p:txBody>
          <a:bodyPr lIns="43542" rIns="43542"/>
          <a:lstStyle>
            <a:lvl1pPr marL="0" indent="0" algn="l">
              <a:buNone/>
              <a:defRPr sz="3300"/>
            </a:lvl1pPr>
            <a:lvl2pPr indent="0" algn="l">
              <a:buNone/>
              <a:defRPr sz="2900"/>
            </a:lvl2pPr>
            <a:lvl3pPr indent="0" algn="l">
              <a:buNone/>
              <a:defRPr sz="2400"/>
            </a:lvl3pPr>
            <a:lvl4pPr indent="0" algn="l">
              <a:buNone/>
              <a:defRPr sz="2100"/>
            </a:lvl4pPr>
            <a:lvl5pPr indent="0" algn="l">
              <a:buNone/>
              <a:defRPr sz="2100"/>
            </a:lvl5pPr>
          </a:lstStyle>
          <a:p>
            <a:pPr lvl="0" eaLnBrk="1" latinLnBrk="0" hangingPunct="1"/>
            <a:r>
              <a:rPr kumimoji="0" lang="fr-FR"/>
              <a:t>Modifiez les styles du texte du masque</a:t>
            </a:r>
          </a:p>
        </p:txBody>
      </p:sp>
      <p:sp>
        <p:nvSpPr>
          <p:cNvPr id="4" name="Content Placeholder 3"/>
          <p:cNvSpPr>
            <a:spLocks noGrp="1"/>
          </p:cNvSpPr>
          <p:nvPr>
            <p:ph sz="half" idx="1"/>
          </p:nvPr>
        </p:nvSpPr>
        <p:spPr>
          <a:xfrm>
            <a:off x="9533467" y="3352800"/>
            <a:ext cx="13631333" cy="9144000"/>
          </a:xfrm>
        </p:spPr>
        <p:txBody>
          <a:bodyPr tIns="0"/>
          <a:lstStyle>
            <a:lvl1pPr>
              <a:defRPr sz="6700"/>
            </a:lvl1pPr>
            <a:lvl2pPr>
              <a:defRPr sz="6200"/>
            </a:lvl2pPr>
            <a:lvl3pPr>
              <a:defRPr sz="5700"/>
            </a:lvl3pPr>
            <a:lvl4pPr>
              <a:defRPr sz="4800"/>
            </a:lvl4pPr>
            <a:lvl5pPr>
              <a:defRPr sz="43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7" name="Slide Number Placeholder 6"/>
          <p:cNvSpPr>
            <a:spLocks noGrp="1"/>
          </p:cNvSpPr>
          <p:nvPr>
            <p:ph type="sldNum" sz="quarter" idx="12"/>
          </p:nvPr>
        </p:nvSpPr>
        <p:spPr/>
        <p:txBody>
          <a:bodyPr/>
          <a:lstStyle/>
          <a:p>
            <a:fld id="{86CB4B4D-7CA3-9044-876B-883B54F8677D}" type="slidenum">
              <a:rPr lang="fr-CA" smtClean="0"/>
              <a:pPr/>
              <a:t>‹N°›</a:t>
            </a:fld>
            <a:endParaRPr lang="fr-CA"/>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8442008" y="2216154"/>
            <a:ext cx="14020800" cy="82296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217709" tIns="108855" rIns="217709" bIns="108855" rtlCol="0" anchor="ctr"/>
          <a:lstStyle/>
          <a:p>
            <a:pPr algn="ctr" eaLnBrk="1" latinLnBrk="0" hangingPunct="1"/>
            <a:endParaRPr kumimoji="0" lang="en-US"/>
          </a:p>
        </p:txBody>
      </p:sp>
      <p:sp>
        <p:nvSpPr>
          <p:cNvPr id="12" name="Right Triangle 11"/>
          <p:cNvSpPr/>
          <p:nvPr/>
        </p:nvSpPr>
        <p:spPr>
          <a:xfrm rot="420000" flipV="1">
            <a:off x="21344357" y="10719538"/>
            <a:ext cx="414528" cy="31089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217709" tIns="108855" rIns="217709" bIns="108855" rtlCol="0" anchor="ctr"/>
          <a:lstStyle/>
          <a:p>
            <a:pPr algn="ctr" eaLnBrk="1" latinLnBrk="0" hangingPunct="1"/>
            <a:endParaRPr kumimoji="0" lang="en-US"/>
          </a:p>
        </p:txBody>
      </p:sp>
      <p:sp>
        <p:nvSpPr>
          <p:cNvPr id="2" name="Title 1"/>
          <p:cNvSpPr>
            <a:spLocks noGrp="1"/>
          </p:cNvSpPr>
          <p:nvPr>
            <p:ph type="title"/>
          </p:nvPr>
        </p:nvSpPr>
        <p:spPr>
          <a:xfrm>
            <a:off x="1625600" y="2353993"/>
            <a:ext cx="5900928" cy="3165242"/>
          </a:xfrm>
        </p:spPr>
        <p:txBody>
          <a:bodyPr vert="horz" lIns="108855" tIns="108855" rIns="108855" bIns="108855" anchor="b"/>
          <a:lstStyle>
            <a:lvl1pPr algn="l">
              <a:buNone/>
              <a:defRPr sz="4800" b="1">
                <a:solidFill>
                  <a:schemeClr val="tx2"/>
                </a:solidFill>
              </a:defRPr>
            </a:lvl1pPr>
          </a:lstStyle>
          <a:p>
            <a:r>
              <a:rPr kumimoji="0" lang="fr-FR"/>
              <a:t>Modifiez le style du titre</a:t>
            </a:r>
            <a:endParaRPr kumimoji="0" lang="en-US"/>
          </a:p>
        </p:txBody>
      </p:sp>
      <p:sp>
        <p:nvSpPr>
          <p:cNvPr id="4" name="Text Placeholder 3"/>
          <p:cNvSpPr>
            <a:spLocks noGrp="1"/>
          </p:cNvSpPr>
          <p:nvPr>
            <p:ph type="body" sz="half" idx="2"/>
          </p:nvPr>
        </p:nvSpPr>
        <p:spPr>
          <a:xfrm>
            <a:off x="1625600" y="5657570"/>
            <a:ext cx="5892800" cy="4358640"/>
          </a:xfrm>
        </p:spPr>
        <p:txBody>
          <a:bodyPr lIns="152397" rIns="108855" bIns="108855" anchor="t"/>
          <a:lstStyle>
            <a:lvl1pPr marL="0" indent="0" algn="l">
              <a:spcBef>
                <a:spcPts val="595"/>
              </a:spcBef>
              <a:buFontTx/>
              <a:buNone/>
              <a:defRPr sz="3100"/>
            </a:lvl1pPr>
            <a:lvl2pPr>
              <a:defRPr sz="2900"/>
            </a:lvl2pPr>
            <a:lvl3pPr>
              <a:defRPr sz="2400"/>
            </a:lvl3pPr>
            <a:lvl4pPr>
              <a:defRPr sz="2100"/>
            </a:lvl4pPr>
            <a:lvl5pPr>
              <a:defRPr sz="2100"/>
            </a:lvl5pPr>
          </a:lstStyle>
          <a:p>
            <a:pPr lvl="0" eaLnBrk="1" latinLnBrk="0" hangingPunct="1"/>
            <a:r>
              <a:rPr kumimoji="0" lang="fr-FR"/>
              <a:t>Modifiez les styles du texte du masque</a:t>
            </a:r>
          </a:p>
        </p:txBody>
      </p:sp>
      <p:sp>
        <p:nvSpPr>
          <p:cNvPr id="5" name="Date Placeholder 4"/>
          <p:cNvSpPr>
            <a:spLocks noGrp="1"/>
          </p:cNvSpPr>
          <p:nvPr>
            <p:ph type="dt" sz="half" idx="10"/>
          </p:nvPr>
        </p:nvSpPr>
        <p:spPr/>
        <p:txBody>
          <a:bodyPr/>
          <a:lstStyle/>
          <a:p>
            <a:fld id="{8F6BCBE8-30B0-4476-8762-9236B142003A}" type="datetimeFigureOut">
              <a:rPr lang="en-US" smtClean="0"/>
              <a:pPr/>
              <a:t>8/15/2024</a:t>
            </a:fld>
            <a:endParaRPr lang="en-US" sz="26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2600" dirty="0">
              <a:solidFill>
                <a:schemeClr val="tx2"/>
              </a:solidFill>
            </a:endParaRPr>
          </a:p>
        </p:txBody>
      </p:sp>
      <p:sp>
        <p:nvSpPr>
          <p:cNvPr id="7" name="Slide Number Placeholder 6"/>
          <p:cNvSpPr>
            <a:spLocks noGrp="1"/>
          </p:cNvSpPr>
          <p:nvPr>
            <p:ph type="sldNum" sz="quarter" idx="12"/>
          </p:nvPr>
        </p:nvSpPr>
        <p:spPr>
          <a:xfrm>
            <a:off x="21539200" y="12712701"/>
            <a:ext cx="1625600" cy="730250"/>
          </a:xfrm>
        </p:spPr>
        <p:txBody>
          <a:bodyPr/>
          <a:lstStyle/>
          <a:p>
            <a:fld id="{86CB4B4D-7CA3-9044-876B-883B54F8677D}" type="slidenum">
              <a:rPr lang="fr-CA" smtClean="0"/>
              <a:pPr/>
              <a:t>‹N°›</a:t>
            </a:fld>
            <a:endParaRPr lang="fr-CA"/>
          </a:p>
        </p:txBody>
      </p:sp>
      <p:sp>
        <p:nvSpPr>
          <p:cNvPr id="3" name="Picture Placeholder 2"/>
          <p:cNvSpPr>
            <a:spLocks noGrp="1"/>
          </p:cNvSpPr>
          <p:nvPr>
            <p:ph type="pic" idx="1"/>
          </p:nvPr>
        </p:nvSpPr>
        <p:spPr>
          <a:xfrm rot="420000">
            <a:off x="9295448" y="2399034"/>
            <a:ext cx="12313920" cy="7863840"/>
          </a:xfrm>
          <a:prstGeom prst="rect">
            <a:avLst/>
          </a:prstGeom>
          <a:solidFill>
            <a:schemeClr val="bg2"/>
          </a:solidFill>
          <a:ln w="3000" cap="rnd">
            <a:solidFill>
              <a:srgbClr val="C0C0C0"/>
            </a:solidFill>
            <a:round/>
          </a:ln>
          <a:effectLst/>
        </p:spPr>
        <p:txBody>
          <a:bodyPr/>
          <a:lstStyle>
            <a:lvl1pPr marL="0" indent="0">
              <a:buNone/>
              <a:defRPr sz="7600"/>
            </a:lvl1pPr>
          </a:lstStyle>
          <a:p>
            <a:r>
              <a:rPr kumimoji="0" lang="fr-FR"/>
              <a:t>Cliquez sur l'icône pour ajouter une image</a:t>
            </a:r>
            <a:endParaRPr kumimoji="0" lang="en-US" dirty="0"/>
          </a:p>
        </p:txBody>
      </p:sp>
      <p:sp>
        <p:nvSpPr>
          <p:cNvPr id="10" name="Freeform 9"/>
          <p:cNvSpPr>
            <a:spLocks/>
          </p:cNvSpPr>
          <p:nvPr/>
        </p:nvSpPr>
        <p:spPr bwMode="auto">
          <a:xfrm flipV="1">
            <a:off x="-25400" y="11633200"/>
            <a:ext cx="24434800" cy="2082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17709" tIns="108855" rIns="217709" bIns="108855"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1684000" y="12439651"/>
            <a:ext cx="12700000" cy="12763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17709" tIns="108855" rIns="217709" bIns="108855"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25400" y="-14288"/>
            <a:ext cx="24434800" cy="2082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17709" tIns="108855" rIns="217709" bIns="108855"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1684000" y="-14287"/>
            <a:ext cx="12700000" cy="12763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17709" tIns="108855" rIns="217709" bIns="108855"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219200" y="1408176"/>
            <a:ext cx="21945600" cy="2286000"/>
          </a:xfrm>
          <a:prstGeom prst="rect">
            <a:avLst/>
          </a:prstGeom>
        </p:spPr>
        <p:txBody>
          <a:bodyPr vert="horz" lIns="0" tIns="108855"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1219200" y="3870960"/>
            <a:ext cx="21945600" cy="8778240"/>
          </a:xfrm>
          <a:prstGeom prst="rect">
            <a:avLst/>
          </a:prstGeom>
        </p:spPr>
        <p:txBody>
          <a:bodyPr vert="horz" lIns="217709" tIns="108855" rIns="217709" bIns="108855">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1219200" y="12712701"/>
            <a:ext cx="5689600" cy="730250"/>
          </a:xfrm>
          <a:prstGeom prst="rect">
            <a:avLst/>
          </a:prstGeom>
        </p:spPr>
        <p:txBody>
          <a:bodyPr vert="horz" lIns="0" tIns="0" rIns="0" bIns="0" anchor="b"/>
          <a:lstStyle>
            <a:lvl1pPr algn="l" eaLnBrk="1" latinLnBrk="0" hangingPunct="1">
              <a:defRPr kumimoji="0" sz="2900">
                <a:solidFill>
                  <a:schemeClr val="tx2">
                    <a:shade val="90000"/>
                  </a:schemeClr>
                </a:solidFill>
              </a:defRPr>
            </a:lvl1pPr>
          </a:lstStyle>
          <a:p>
            <a:fld id="{8F6BCBE8-30B0-4476-8762-9236B142003A}" type="datetimeFigureOut">
              <a:rPr lang="en-US" smtClean="0"/>
              <a:pPr/>
              <a:t>8/15/2024</a:t>
            </a:fld>
            <a:endParaRPr lang="en-US" sz="2600" dirty="0">
              <a:solidFill>
                <a:schemeClr val="tx2"/>
              </a:solidFill>
            </a:endParaRPr>
          </a:p>
        </p:txBody>
      </p:sp>
      <p:sp>
        <p:nvSpPr>
          <p:cNvPr id="22" name="Footer Placeholder 21"/>
          <p:cNvSpPr>
            <a:spLocks noGrp="1"/>
          </p:cNvSpPr>
          <p:nvPr>
            <p:ph type="ftr" sz="quarter" idx="3"/>
          </p:nvPr>
        </p:nvSpPr>
        <p:spPr>
          <a:xfrm>
            <a:off x="7112000" y="12712701"/>
            <a:ext cx="8940800" cy="730250"/>
          </a:xfrm>
          <a:prstGeom prst="rect">
            <a:avLst/>
          </a:prstGeom>
        </p:spPr>
        <p:txBody>
          <a:bodyPr vert="horz" lIns="0" tIns="0" rIns="0" bIns="0" anchor="b"/>
          <a:lstStyle>
            <a:lvl1pPr algn="l" eaLnBrk="1" latinLnBrk="0" hangingPunct="1">
              <a:defRPr kumimoji="0" sz="2900">
                <a:solidFill>
                  <a:schemeClr val="tx2">
                    <a:shade val="90000"/>
                  </a:schemeClr>
                </a:solidFill>
              </a:defRPr>
            </a:lvl1pPr>
          </a:lstStyle>
          <a:p>
            <a:pPr algn="r" eaLnBrk="1" latinLnBrk="0" hangingPunct="1"/>
            <a:endParaRPr kumimoji="0" lang="en-US" sz="2600" dirty="0">
              <a:solidFill>
                <a:schemeClr val="tx2"/>
              </a:solidFill>
            </a:endParaRPr>
          </a:p>
        </p:txBody>
      </p:sp>
      <p:sp>
        <p:nvSpPr>
          <p:cNvPr id="18" name="Slide Number Placeholder 17"/>
          <p:cNvSpPr>
            <a:spLocks noGrp="1"/>
          </p:cNvSpPr>
          <p:nvPr>
            <p:ph type="sldNum" sz="quarter" idx="4"/>
          </p:nvPr>
        </p:nvSpPr>
        <p:spPr>
          <a:xfrm>
            <a:off x="21132800" y="12712701"/>
            <a:ext cx="2032000" cy="730250"/>
          </a:xfrm>
          <a:prstGeom prst="rect">
            <a:avLst/>
          </a:prstGeom>
        </p:spPr>
        <p:txBody>
          <a:bodyPr vert="horz" lIns="0" tIns="0" rIns="0" bIns="0" anchor="b"/>
          <a:lstStyle>
            <a:lvl1pPr algn="r" eaLnBrk="1" latinLnBrk="0" hangingPunct="1">
              <a:defRPr kumimoji="0" sz="2900">
                <a:solidFill>
                  <a:schemeClr val="tx2">
                    <a:shade val="90000"/>
                  </a:schemeClr>
                </a:solidFill>
              </a:defRPr>
            </a:lvl1pPr>
          </a:lstStyle>
          <a:p>
            <a:fld id="{86CB4B4D-7CA3-9044-876B-883B54F8677D}" type="slidenum">
              <a:rPr lang="fr-CA" smtClean="0"/>
              <a:pPr/>
              <a:t>‹N°›</a:t>
            </a:fld>
            <a:endParaRPr lang="fr-CA"/>
          </a:p>
        </p:txBody>
      </p:sp>
      <p:grpSp>
        <p:nvGrpSpPr>
          <p:cNvPr id="2" name="Group 1"/>
          <p:cNvGrpSpPr/>
          <p:nvPr/>
        </p:nvGrpSpPr>
        <p:grpSpPr>
          <a:xfrm>
            <a:off x="-50712" y="404816"/>
            <a:ext cx="24481461" cy="129844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ransition spd="med">
    <p:fade/>
  </p:transition>
  <p:txStyles>
    <p:titleStyle>
      <a:lvl1pPr algn="l" rtl="0" eaLnBrk="1" latinLnBrk="0" hangingPunct="1">
        <a:spcBef>
          <a:spcPct val="0"/>
        </a:spcBef>
        <a:buNone/>
        <a:defRPr kumimoji="0" sz="11900" b="0" kern="1200">
          <a:ln>
            <a:noFill/>
          </a:ln>
          <a:solidFill>
            <a:schemeClr val="tx2"/>
          </a:solidFill>
          <a:effectLst/>
          <a:latin typeface="+mj-lt"/>
          <a:ea typeface="+mj-ea"/>
          <a:cs typeface="+mj-cs"/>
        </a:defRPr>
      </a:lvl1pPr>
    </p:titleStyle>
    <p:bodyStyle>
      <a:lvl1pPr marL="653128" indent="-653128" algn="l" rtl="0" eaLnBrk="1" latinLnBrk="0" hangingPunct="1">
        <a:spcBef>
          <a:spcPct val="20000"/>
        </a:spcBef>
        <a:buClr>
          <a:schemeClr val="accent3"/>
        </a:buClr>
        <a:buSzPct val="95000"/>
        <a:buFont typeface="Wingdings 2"/>
        <a:buChar char=""/>
        <a:defRPr kumimoji="0" sz="6200" kern="1200">
          <a:solidFill>
            <a:schemeClr val="tx1"/>
          </a:solidFill>
          <a:latin typeface="+mn-lt"/>
          <a:ea typeface="+mn-ea"/>
          <a:cs typeface="+mn-cs"/>
        </a:defRPr>
      </a:lvl1pPr>
      <a:lvl2pPr marL="1523966" indent="-587816" algn="l" rtl="0" eaLnBrk="1" latinLnBrk="0" hangingPunct="1">
        <a:spcBef>
          <a:spcPct val="20000"/>
        </a:spcBef>
        <a:buClr>
          <a:schemeClr val="accent1"/>
        </a:buClr>
        <a:buSzPct val="85000"/>
        <a:buFont typeface="Wingdings 2"/>
        <a:buChar char=""/>
        <a:defRPr kumimoji="0" sz="5700" kern="1200">
          <a:solidFill>
            <a:schemeClr val="tx1"/>
          </a:solidFill>
          <a:latin typeface="+mn-lt"/>
          <a:ea typeface="+mn-ea"/>
          <a:cs typeface="+mn-cs"/>
        </a:defRPr>
      </a:lvl2pPr>
      <a:lvl3pPr marL="2177095" indent="-587816" algn="l" rtl="0" eaLnBrk="1" latinLnBrk="0" hangingPunct="1">
        <a:spcBef>
          <a:spcPct val="20000"/>
        </a:spcBef>
        <a:buClr>
          <a:schemeClr val="accent2"/>
        </a:buClr>
        <a:buSzPct val="70000"/>
        <a:buFont typeface="Wingdings 2"/>
        <a:buChar char=""/>
        <a:defRPr kumimoji="0" sz="5000" kern="1200">
          <a:solidFill>
            <a:schemeClr val="tx1"/>
          </a:solidFill>
          <a:latin typeface="+mn-lt"/>
          <a:ea typeface="+mn-ea"/>
          <a:cs typeface="+mn-cs"/>
        </a:defRPr>
      </a:lvl3pPr>
      <a:lvl4pPr marL="2830223" indent="-500732" algn="l" rtl="0" eaLnBrk="1" latinLnBrk="0" hangingPunct="1">
        <a:spcBef>
          <a:spcPct val="20000"/>
        </a:spcBef>
        <a:buClr>
          <a:schemeClr val="accent3"/>
        </a:buClr>
        <a:buSzPct val="65000"/>
        <a:buFont typeface="Wingdings 2"/>
        <a:buChar char=""/>
        <a:defRPr kumimoji="0" sz="4800" kern="1200">
          <a:solidFill>
            <a:schemeClr val="tx1"/>
          </a:solidFill>
          <a:latin typeface="+mn-lt"/>
          <a:ea typeface="+mn-ea"/>
          <a:cs typeface="+mn-cs"/>
        </a:defRPr>
      </a:lvl4pPr>
      <a:lvl5pPr marL="3483352" indent="-500732" algn="l" rtl="0" eaLnBrk="1" latinLnBrk="0" hangingPunct="1">
        <a:spcBef>
          <a:spcPct val="20000"/>
        </a:spcBef>
        <a:buClr>
          <a:schemeClr val="accent4"/>
        </a:buClr>
        <a:buSzPct val="65000"/>
        <a:buFont typeface="Wingdings 2"/>
        <a:buChar char=""/>
        <a:defRPr kumimoji="0" sz="4800" kern="1200">
          <a:solidFill>
            <a:schemeClr val="tx1"/>
          </a:solidFill>
          <a:latin typeface="+mn-lt"/>
          <a:ea typeface="+mn-ea"/>
          <a:cs typeface="+mn-cs"/>
        </a:defRPr>
      </a:lvl5pPr>
      <a:lvl6pPr marL="4136480" indent="-500732" algn="l" rtl="0" eaLnBrk="1" latinLnBrk="0" hangingPunct="1">
        <a:spcBef>
          <a:spcPct val="20000"/>
        </a:spcBef>
        <a:buClr>
          <a:schemeClr val="accent5"/>
        </a:buClr>
        <a:buSzPct val="80000"/>
        <a:buFont typeface="Wingdings 2"/>
        <a:buChar char=""/>
        <a:defRPr kumimoji="0" sz="4300" kern="1200">
          <a:solidFill>
            <a:schemeClr val="tx1"/>
          </a:solidFill>
          <a:latin typeface="+mn-lt"/>
          <a:ea typeface="+mn-ea"/>
          <a:cs typeface="+mn-cs"/>
        </a:defRPr>
      </a:lvl6pPr>
      <a:lvl7pPr marL="4571899" indent="-435419" algn="l" rtl="0" eaLnBrk="1" latinLnBrk="0" hangingPunct="1">
        <a:spcBef>
          <a:spcPct val="20000"/>
        </a:spcBef>
        <a:buClr>
          <a:schemeClr val="accent6"/>
        </a:buClr>
        <a:buSzPct val="80000"/>
        <a:buFont typeface="Wingdings 2"/>
        <a:buChar char=""/>
        <a:defRPr kumimoji="0" sz="3800" kern="1200" baseline="0">
          <a:solidFill>
            <a:schemeClr val="tx1"/>
          </a:solidFill>
          <a:latin typeface="+mn-lt"/>
          <a:ea typeface="+mn-ea"/>
          <a:cs typeface="+mn-cs"/>
        </a:defRPr>
      </a:lvl7pPr>
      <a:lvl8pPr marL="5225028" indent="-435419" algn="l" rtl="0" eaLnBrk="1" latinLnBrk="0" hangingPunct="1">
        <a:spcBef>
          <a:spcPct val="20000"/>
        </a:spcBef>
        <a:buClr>
          <a:schemeClr val="tx2"/>
        </a:buClr>
        <a:buChar char="•"/>
        <a:defRPr kumimoji="0" sz="3800" kern="1200">
          <a:solidFill>
            <a:schemeClr val="tx1"/>
          </a:solidFill>
          <a:latin typeface="+mn-lt"/>
          <a:ea typeface="+mn-ea"/>
          <a:cs typeface="+mn-cs"/>
        </a:defRPr>
      </a:lvl8pPr>
      <a:lvl9pPr marL="5878156" indent="-435419" algn="l" rtl="0" eaLnBrk="1" latinLnBrk="0" hangingPunct="1">
        <a:spcBef>
          <a:spcPct val="20000"/>
        </a:spcBef>
        <a:buClr>
          <a:schemeClr val="tx2"/>
        </a:buClr>
        <a:buFontTx/>
        <a:buChar char="•"/>
        <a:defRPr kumimoji="0" sz="3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088547" algn="l" rtl="0" eaLnBrk="1" latinLnBrk="0" hangingPunct="1">
        <a:defRPr kumimoji="0" kern="1200">
          <a:solidFill>
            <a:schemeClr val="tx1"/>
          </a:solidFill>
          <a:latin typeface="+mn-lt"/>
          <a:ea typeface="+mn-ea"/>
          <a:cs typeface="+mn-cs"/>
        </a:defRPr>
      </a:lvl2pPr>
      <a:lvl3pPr marL="2177095" algn="l" rtl="0" eaLnBrk="1" latinLnBrk="0" hangingPunct="1">
        <a:defRPr kumimoji="0" kern="1200">
          <a:solidFill>
            <a:schemeClr val="tx1"/>
          </a:solidFill>
          <a:latin typeface="+mn-lt"/>
          <a:ea typeface="+mn-ea"/>
          <a:cs typeface="+mn-cs"/>
        </a:defRPr>
      </a:lvl3pPr>
      <a:lvl4pPr marL="3265642" algn="l" rtl="0" eaLnBrk="1" latinLnBrk="0" hangingPunct="1">
        <a:defRPr kumimoji="0" kern="1200">
          <a:solidFill>
            <a:schemeClr val="tx1"/>
          </a:solidFill>
          <a:latin typeface="+mn-lt"/>
          <a:ea typeface="+mn-ea"/>
          <a:cs typeface="+mn-cs"/>
        </a:defRPr>
      </a:lvl4pPr>
      <a:lvl5pPr marL="4354190" algn="l" rtl="0" eaLnBrk="1" latinLnBrk="0" hangingPunct="1">
        <a:defRPr kumimoji="0" kern="1200">
          <a:solidFill>
            <a:schemeClr val="tx1"/>
          </a:solidFill>
          <a:latin typeface="+mn-lt"/>
          <a:ea typeface="+mn-ea"/>
          <a:cs typeface="+mn-cs"/>
        </a:defRPr>
      </a:lvl5pPr>
      <a:lvl6pPr marL="5442737" algn="l" rtl="0" eaLnBrk="1" latinLnBrk="0" hangingPunct="1">
        <a:defRPr kumimoji="0" kern="1200">
          <a:solidFill>
            <a:schemeClr val="tx1"/>
          </a:solidFill>
          <a:latin typeface="+mn-lt"/>
          <a:ea typeface="+mn-ea"/>
          <a:cs typeface="+mn-cs"/>
        </a:defRPr>
      </a:lvl6pPr>
      <a:lvl7pPr marL="6531285" algn="l" rtl="0" eaLnBrk="1" latinLnBrk="0" hangingPunct="1">
        <a:defRPr kumimoji="0" kern="1200">
          <a:solidFill>
            <a:schemeClr val="tx1"/>
          </a:solidFill>
          <a:latin typeface="+mn-lt"/>
          <a:ea typeface="+mn-ea"/>
          <a:cs typeface="+mn-cs"/>
        </a:defRPr>
      </a:lvl7pPr>
      <a:lvl8pPr marL="7619832" algn="l" rtl="0" eaLnBrk="1" latinLnBrk="0" hangingPunct="1">
        <a:defRPr kumimoji="0" kern="1200">
          <a:solidFill>
            <a:schemeClr val="tx1"/>
          </a:solidFill>
          <a:latin typeface="+mn-lt"/>
          <a:ea typeface="+mn-ea"/>
          <a:cs typeface="+mn-cs"/>
        </a:defRPr>
      </a:lvl8pPr>
      <a:lvl9pPr marL="87083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0" y="-54768"/>
            <a:ext cx="24698744" cy="16252032"/>
          </a:xfrm>
          <a:prstGeom prst="rect">
            <a:avLst/>
          </a:prstGeom>
        </p:spPr>
      </p:pic>
      <p:sp>
        <p:nvSpPr>
          <p:cNvPr id="119" name="Bienvenue à la salle de spectacles de la Maison de la Culture de Bellechasse"/>
          <p:cNvSpPr>
            <a:spLocks noGrp="1"/>
          </p:cNvSpPr>
          <p:nvPr>
            <p:ph type="ctrTitle"/>
          </p:nvPr>
        </p:nvSpPr>
        <p:spPr>
          <a:xfrm>
            <a:off x="742729" y="3761656"/>
            <a:ext cx="23641272" cy="9073008"/>
          </a:xfrm>
          <a:prstGeom prst="rect">
            <a:avLst/>
          </a:prstGeom>
        </p:spPr>
        <p:txBody>
          <a:bodyPr anchor="ctr">
            <a:noAutofit/>
          </a:bodyPr>
          <a:lstStyle>
            <a:lvl1pPr marR="642937" defTabSz="642937">
              <a:spcBef>
                <a:spcPts val="800"/>
              </a:spcBef>
              <a:defRPr sz="11300" b="1">
                <a:latin typeface="Calibri"/>
                <a:ea typeface="Calibri"/>
                <a:cs typeface="Calibri"/>
                <a:sym typeface="Calibri"/>
              </a:defRPr>
            </a:lvl1pPr>
          </a:lstStyle>
          <a:p>
            <a:pPr algn="ctr"/>
            <a:br>
              <a:rPr lang="fr-CA" sz="14000" dirty="0">
                <a:solidFill>
                  <a:schemeClr val="bg2"/>
                </a:solidFill>
                <a:latin typeface="Candara" pitchFamily="34" charset="0"/>
              </a:rPr>
            </a:br>
            <a:r>
              <a:rPr lang="fr-CA" sz="12600" dirty="0">
                <a:solidFill>
                  <a:srgbClr val="FFC000"/>
                </a:solidFill>
                <a:latin typeface="Candara" pitchFamily="34" charset="0"/>
              </a:rPr>
              <a:t>Présentation de l’offre scolaire</a:t>
            </a:r>
            <a:br>
              <a:rPr lang="fr-CA" sz="12600" dirty="0">
                <a:solidFill>
                  <a:srgbClr val="FFC000"/>
                </a:solidFill>
                <a:latin typeface="Candara" pitchFamily="34" charset="0"/>
              </a:rPr>
            </a:br>
            <a:r>
              <a:rPr lang="fr-CA" sz="12600" dirty="0">
                <a:solidFill>
                  <a:srgbClr val="FFC000"/>
                </a:solidFill>
                <a:latin typeface="Candara" pitchFamily="34" charset="0"/>
              </a:rPr>
              <a:t>2024-2025</a:t>
            </a:r>
            <a:br>
              <a:rPr lang="fr-CA" sz="11000" dirty="0">
                <a:solidFill>
                  <a:srgbClr val="C00000"/>
                </a:solidFill>
                <a:latin typeface="Candara" pitchFamily="34" charset="0"/>
              </a:rPr>
            </a:br>
            <a:endParaRPr sz="8100" i="1" dirty="0">
              <a:solidFill>
                <a:schemeClr val="bg1"/>
              </a:solidFill>
              <a:latin typeface="Candara" pitchFamily="34" charset="0"/>
            </a:endParaRPr>
          </a:p>
        </p:txBody>
      </p:sp>
      <p:pic>
        <p:nvPicPr>
          <p:cNvPr id="120" name="maison-culture-bellechasse-spectacles.png" descr="maison-culture-bellechasse-spectacles.png"/>
          <p:cNvPicPr>
            <a:picLocks noChangeAspect="1"/>
          </p:cNvPicPr>
          <p:nvPr/>
        </p:nvPicPr>
        <p:blipFill>
          <a:blip r:embed="rId3" cstate="print"/>
          <a:stretch>
            <a:fillRect/>
          </a:stretch>
        </p:blipFill>
        <p:spPr>
          <a:xfrm>
            <a:off x="3784092" y="593304"/>
            <a:ext cx="16821773" cy="4049688"/>
          </a:xfrm>
          <a:prstGeom prst="rect">
            <a:avLst/>
          </a:prstGeom>
          <a:ln w="12700">
            <a:miter lim="400000"/>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Voici la liste de quelques partenaires financiers qui nous aident à réaliser nos spectacles :…"/>
          <p:cNvSpPr>
            <a:spLocks noGrp="1"/>
          </p:cNvSpPr>
          <p:nvPr>
            <p:ph type="ctrTitle"/>
          </p:nvPr>
        </p:nvSpPr>
        <p:spPr>
          <a:xfrm>
            <a:off x="742732" y="953344"/>
            <a:ext cx="23144109" cy="11716280"/>
          </a:xfrm>
          <a:prstGeom prst="rect">
            <a:avLst/>
          </a:prstGeom>
        </p:spPr>
        <p:txBody>
          <a:bodyPr anchor="ctr">
            <a:normAutofit fontScale="90000"/>
          </a:bodyPr>
          <a:lstStyle/>
          <a:p>
            <a:pPr marR="438893" defTabSz="438893">
              <a:spcBef>
                <a:spcPts val="500"/>
              </a:spcBef>
              <a:defRPr sz="4128" b="1">
                <a:latin typeface="Helvetica"/>
                <a:ea typeface="Helvetica"/>
                <a:cs typeface="Helvetica"/>
                <a:sym typeface="Helvetica"/>
              </a:defRPr>
            </a:pPr>
            <a:r>
              <a:rPr lang="fr-CA" sz="9800" dirty="0">
                <a:solidFill>
                  <a:schemeClr val="tx1"/>
                </a:solidFill>
                <a:latin typeface="Candara" pitchFamily="34" charset="0"/>
                <a:cs typeface="Calibri" pitchFamily="34" charset="0"/>
              </a:rPr>
              <a:t>Présentation de l’organisme</a:t>
            </a:r>
            <a:endParaRPr sz="9800" dirty="0">
              <a:solidFill>
                <a:schemeClr val="tx1"/>
              </a:solidFill>
              <a:latin typeface="Candara" pitchFamily="34" charset="0"/>
              <a:cs typeface="Calibri" pitchFamily="34" charset="0"/>
            </a:endParaRPr>
          </a:p>
          <a:p>
            <a:pPr marR="438893" algn="just" defTabSz="438893">
              <a:spcBef>
                <a:spcPts val="500"/>
              </a:spcBef>
              <a:defRPr sz="4128" b="1">
                <a:latin typeface="Helvetica"/>
                <a:ea typeface="Helvetica"/>
                <a:cs typeface="Helvetica"/>
                <a:sym typeface="Helvetica"/>
              </a:defRPr>
            </a:pPr>
            <a:br>
              <a:rPr lang="fr-CA" sz="4800" dirty="0">
                <a:solidFill>
                  <a:schemeClr val="tx1"/>
                </a:solidFill>
                <a:latin typeface="Candara" pitchFamily="34" charset="0"/>
                <a:cs typeface="Calibri" pitchFamily="34" charset="0"/>
              </a:rPr>
            </a:br>
            <a:endParaRPr sz="4800" dirty="0">
              <a:solidFill>
                <a:schemeClr val="tx1"/>
              </a:solidFill>
              <a:latin typeface="Candara" pitchFamily="34" charset="0"/>
              <a:cs typeface="Calibri" pitchFamily="34" charset="0"/>
            </a:endParaRPr>
          </a:p>
          <a:p>
            <a:pPr marR="438893" algn="l" defTabSz="438893">
              <a:defRPr sz="4416"/>
            </a:pPr>
            <a:r>
              <a:rPr lang="fr-CA" sz="7200" dirty="0">
                <a:solidFill>
                  <a:schemeClr val="tx1"/>
                </a:solidFill>
                <a:cs typeface="Calibri" pitchFamily="34" charset="0"/>
              </a:rPr>
              <a:t>- 2 Salle de spectacles </a:t>
            </a:r>
            <a:r>
              <a:rPr lang="fr-CA" sz="3600" dirty="0">
                <a:solidFill>
                  <a:schemeClr val="tx1"/>
                </a:solidFill>
                <a:cs typeface="Calibri" pitchFamily="34" charset="0"/>
              </a:rPr>
              <a:t>353 places assises sièges fixes - 400 places debout ou chaises</a:t>
            </a:r>
            <a:br>
              <a:rPr lang="fr-CA" sz="3600" dirty="0">
                <a:solidFill>
                  <a:schemeClr val="tx1"/>
                </a:solidFill>
                <a:cs typeface="Calibri" pitchFamily="34" charset="0"/>
              </a:rPr>
            </a:br>
            <a:r>
              <a:rPr lang="fr-CA" sz="7200" dirty="0">
                <a:solidFill>
                  <a:schemeClr val="tx1"/>
                </a:solidFill>
                <a:cs typeface="Calibri" pitchFamily="34" charset="0"/>
              </a:rPr>
              <a:t>- Cinéma professionnel </a:t>
            </a:r>
            <a:r>
              <a:rPr lang="fr-CA" sz="3600" dirty="0">
                <a:solidFill>
                  <a:schemeClr val="tx1"/>
                </a:solidFill>
                <a:cs typeface="Calibri" pitchFamily="34" charset="0"/>
              </a:rPr>
              <a:t>353 places, popcorn, chocolat et liqueurs</a:t>
            </a:r>
            <a:br>
              <a:rPr lang="fr-CA" sz="3600" dirty="0">
                <a:solidFill>
                  <a:schemeClr val="tx1"/>
                </a:solidFill>
                <a:cs typeface="Calibri" pitchFamily="34" charset="0"/>
              </a:rPr>
            </a:br>
            <a:r>
              <a:rPr lang="fr-CA" sz="7200" dirty="0">
                <a:solidFill>
                  <a:schemeClr val="tx1"/>
                </a:solidFill>
                <a:cs typeface="Calibri" pitchFamily="34" charset="0"/>
              </a:rPr>
              <a:t>- Vitrines d’expositions </a:t>
            </a:r>
            <a:r>
              <a:rPr lang="fr-CA" sz="3200" dirty="0">
                <a:solidFill>
                  <a:schemeClr val="tx1"/>
                </a:solidFill>
                <a:cs typeface="Calibri" pitchFamily="34" charset="0"/>
              </a:rPr>
              <a:t>possibilité de présentation par les artistes, possibilité d’exposer pour les écoles</a:t>
            </a:r>
            <a:br>
              <a:rPr lang="fr-CA" sz="3200" dirty="0">
                <a:solidFill>
                  <a:schemeClr val="tx1"/>
                </a:solidFill>
                <a:cs typeface="Calibri" pitchFamily="34" charset="0"/>
              </a:rPr>
            </a:br>
            <a:r>
              <a:rPr lang="fr-CA" sz="7200" dirty="0">
                <a:solidFill>
                  <a:schemeClr val="tx1"/>
                </a:solidFill>
                <a:cs typeface="Calibri" pitchFamily="34" charset="0"/>
              </a:rPr>
              <a:t>- Facilitateur d’événements culturels à l’école</a:t>
            </a:r>
            <a:br>
              <a:rPr lang="fr-CA" sz="7200" dirty="0">
                <a:solidFill>
                  <a:schemeClr val="tx1"/>
                </a:solidFill>
                <a:cs typeface="Calibri" pitchFamily="34" charset="0"/>
              </a:rPr>
            </a:br>
            <a:r>
              <a:rPr lang="fr-CA" sz="7200">
                <a:solidFill>
                  <a:schemeClr val="tx1"/>
                </a:solidFill>
                <a:cs typeface="Calibri" pitchFamily="34" charset="0"/>
              </a:rPr>
              <a:t>- Exemples : </a:t>
            </a:r>
            <a:br>
              <a:rPr lang="fr-CA" sz="7200" dirty="0">
                <a:solidFill>
                  <a:schemeClr val="tx1"/>
                </a:solidFill>
                <a:cs typeface="Calibri" pitchFamily="34" charset="0"/>
              </a:rPr>
            </a:br>
            <a:r>
              <a:rPr lang="fr-CA" sz="7200" dirty="0">
                <a:solidFill>
                  <a:schemeClr val="tx1"/>
                </a:solidFill>
                <a:cs typeface="Calibri" pitchFamily="34" charset="0"/>
              </a:rPr>
              <a:t>						</a:t>
            </a:r>
            <a:r>
              <a:rPr lang="fr-CA" sz="3600" dirty="0">
                <a:solidFill>
                  <a:schemeClr val="tx1"/>
                </a:solidFill>
                <a:cs typeface="Calibri" pitchFamily="34" charset="0"/>
              </a:rPr>
              <a:t>- Programme passion art – ESSA (Expo, spectacles jour et soir, rencontres artistes, cinéma)</a:t>
            </a:r>
            <a:br>
              <a:rPr lang="fr-CA" sz="3600" dirty="0">
                <a:solidFill>
                  <a:schemeClr val="tx1"/>
                </a:solidFill>
                <a:cs typeface="Calibri" pitchFamily="34" charset="0"/>
              </a:rPr>
            </a:br>
            <a:r>
              <a:rPr lang="fr-CA" sz="3600" dirty="0">
                <a:solidFill>
                  <a:schemeClr val="tx1"/>
                </a:solidFill>
                <a:cs typeface="Calibri" pitchFamily="34" charset="0"/>
              </a:rPr>
              <a:t>						- Formation équipe Technique – ESSC, ESSD</a:t>
            </a:r>
            <a:br>
              <a:rPr lang="fr-CA" sz="3600" dirty="0">
                <a:solidFill>
                  <a:schemeClr val="tx1"/>
                </a:solidFill>
                <a:cs typeface="Calibri" pitchFamily="34" charset="0"/>
              </a:rPr>
            </a:br>
            <a:r>
              <a:rPr lang="fr-CA" sz="3600" dirty="0">
                <a:solidFill>
                  <a:schemeClr val="tx1"/>
                </a:solidFill>
                <a:cs typeface="Calibri" pitchFamily="34" charset="0"/>
              </a:rPr>
              <a:t>						- Spectacles scolaires en salle – Écoles primaires St-Léon et St-Malachie</a:t>
            </a:r>
            <a:br>
              <a:rPr lang="fr-CA" sz="3600" dirty="0">
                <a:solidFill>
                  <a:schemeClr val="tx1"/>
                </a:solidFill>
                <a:cs typeface="Calibri" pitchFamily="34" charset="0"/>
              </a:rPr>
            </a:br>
            <a:r>
              <a:rPr lang="fr-CA" sz="3600" dirty="0">
                <a:solidFill>
                  <a:schemeClr val="tx1"/>
                </a:solidFill>
                <a:cs typeface="Calibri" pitchFamily="34" charset="0"/>
              </a:rPr>
              <a:t>						- Spectacles scolaires à l’école – ESSA et par le passé, St-Lazare</a:t>
            </a:r>
            <a:r>
              <a:rPr lang="fr-CA" sz="3600">
                <a:solidFill>
                  <a:schemeClr val="tx1"/>
                </a:solidFill>
                <a:cs typeface="Calibri" pitchFamily="34" charset="0"/>
              </a:rPr>
              <a:t>, St-Anselme</a:t>
            </a:r>
            <a:br>
              <a:rPr lang="fr-CA" sz="3600" dirty="0">
                <a:solidFill>
                  <a:schemeClr val="tx1"/>
                </a:solidFill>
                <a:cs typeface="Calibri" pitchFamily="34" charset="0"/>
              </a:rPr>
            </a:br>
            <a:r>
              <a:rPr lang="fr-CA" sz="3600" dirty="0">
                <a:solidFill>
                  <a:schemeClr val="tx1"/>
                </a:solidFill>
                <a:cs typeface="Calibri" pitchFamily="34" charset="0"/>
              </a:rPr>
              <a:t>						- Show d’automne</a:t>
            </a:r>
            <a:r>
              <a:rPr lang="fr-CA" sz="3600">
                <a:solidFill>
                  <a:schemeClr val="tx1"/>
                </a:solidFill>
                <a:cs typeface="Calibri" pitchFamily="34" charset="0"/>
              </a:rPr>
              <a:t>, Secondaire All-Star</a:t>
            </a:r>
            <a:endParaRPr dirty="0">
              <a:solidFill>
                <a:schemeClr val="tx1"/>
              </a:solidFill>
              <a:latin typeface="Calibri" pitchFamily="34" charset="0"/>
              <a:cs typeface="Calibri"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b="15605"/>
          <a:stretch/>
        </p:blipFill>
        <p:spPr>
          <a:xfrm>
            <a:off x="-49360" y="-54768"/>
            <a:ext cx="24698744" cy="13896438"/>
          </a:xfrm>
          <a:prstGeom prst="rect">
            <a:avLst/>
          </a:prstGeom>
        </p:spPr>
      </p:pic>
      <p:sp>
        <p:nvSpPr>
          <p:cNvPr id="2" name="Titre 1"/>
          <p:cNvSpPr>
            <a:spLocks noGrp="1"/>
          </p:cNvSpPr>
          <p:nvPr>
            <p:ph type="title"/>
          </p:nvPr>
        </p:nvSpPr>
        <p:spPr>
          <a:xfrm>
            <a:off x="3263007" y="2177480"/>
            <a:ext cx="17952979" cy="2772219"/>
          </a:xfrm>
        </p:spPr>
        <p:txBody>
          <a:bodyPr>
            <a:noAutofit/>
          </a:bodyPr>
          <a:lstStyle/>
          <a:p>
            <a:pPr algn="ctr"/>
            <a:r>
              <a:rPr lang="fr-CA" sz="8800" dirty="0">
                <a:ln w="18415" cmpd="sng">
                  <a:solidFill>
                    <a:srgbClr val="FFFFFF"/>
                  </a:solidFill>
                  <a:prstDash val="solid"/>
                </a:ln>
                <a:solidFill>
                  <a:srgbClr val="FFFFFF"/>
                </a:solidFill>
                <a:effectLst>
                  <a:outerShdw blurRad="63500" dir="3600000" algn="tl" rotWithShape="0">
                    <a:srgbClr val="000000">
                      <a:alpha val="70000"/>
                    </a:srgbClr>
                  </a:outerShdw>
                </a:effectLst>
              </a:rPr>
              <a:t>Lundi 4 novembre 13h30</a:t>
            </a:r>
            <a:br>
              <a:rPr lang="fr-CA" sz="8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A" sz="8800" dirty="0">
                <a:ln w="18415" cmpd="sng">
                  <a:solidFill>
                    <a:srgbClr val="FFFFFF"/>
                  </a:solidFill>
                  <a:prstDash val="solid"/>
                </a:ln>
                <a:solidFill>
                  <a:srgbClr val="FFC000"/>
                </a:solidFill>
                <a:effectLst>
                  <a:outerShdw blurRad="63500" dir="3600000" algn="tl" rotWithShape="0">
                    <a:srgbClr val="000000">
                      <a:alpha val="70000"/>
                    </a:srgbClr>
                  </a:outerShdw>
                </a:effectLst>
              </a:rPr>
              <a:t>Les </a:t>
            </a:r>
            <a:r>
              <a:rPr lang="fr-CA" sz="8800" dirty="0" err="1">
                <a:ln w="18415" cmpd="sng">
                  <a:solidFill>
                    <a:srgbClr val="FFFFFF"/>
                  </a:solidFill>
                  <a:prstDash val="solid"/>
                </a:ln>
                <a:solidFill>
                  <a:srgbClr val="FFC000"/>
                </a:solidFill>
                <a:effectLst>
                  <a:outerShdw blurRad="63500" dir="3600000" algn="tl" rotWithShape="0">
                    <a:srgbClr val="000000">
                      <a:alpha val="70000"/>
                    </a:srgbClr>
                  </a:outerShdw>
                </a:effectLst>
              </a:rPr>
              <a:t>Foutoukours</a:t>
            </a:r>
            <a:r>
              <a:rPr lang="fr-CA" sz="8800" dirty="0">
                <a:ln w="18415" cmpd="sng">
                  <a:solidFill>
                    <a:srgbClr val="FFFFFF"/>
                  </a:solidFill>
                  <a:prstDash val="solid"/>
                </a:ln>
                <a:solidFill>
                  <a:srgbClr val="FFC000"/>
                </a:solidFill>
                <a:effectLst>
                  <a:outerShdw blurRad="63500" dir="3600000" algn="tl" rotWithShape="0">
                    <a:srgbClr val="000000">
                      <a:alpha val="70000"/>
                    </a:srgbClr>
                  </a:outerShdw>
                </a:effectLst>
              </a:rPr>
              <a:t> présentent </a:t>
            </a:r>
            <a:r>
              <a:rPr lang="fr-CA" sz="9600" dirty="0">
                <a:ln w="18415" cmpd="sng">
                  <a:solidFill>
                    <a:srgbClr val="FFFFFF"/>
                  </a:solidFill>
                  <a:prstDash val="solid"/>
                </a:ln>
                <a:solidFill>
                  <a:srgbClr val="FFC000"/>
                </a:solidFill>
                <a:effectLst>
                  <a:outerShdw blurRad="63500" dir="3600000" algn="tl" rotWithShape="0">
                    <a:srgbClr val="000000">
                      <a:alpha val="70000"/>
                    </a:srgbClr>
                  </a:outerShdw>
                </a:effectLst>
              </a:rPr>
              <a:t>NOVA</a:t>
            </a:r>
            <a:endParaRPr lang="fr-CA" sz="8800"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4" name="Titre 1"/>
          <p:cNvSpPr txBox="1">
            <a:spLocks/>
          </p:cNvSpPr>
          <p:nvPr/>
        </p:nvSpPr>
        <p:spPr>
          <a:xfrm>
            <a:off x="0" y="0"/>
            <a:ext cx="24384000" cy="1326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9854767" hangingPunct="1">
              <a:defRPr/>
            </a:pPr>
            <a:br>
              <a:rPr lang="fr-CA" sz="8800" b="1" dirty="0">
                <a:solidFill>
                  <a:schemeClr val="tx1"/>
                </a:solidFill>
                <a:latin typeface="Candara" pitchFamily="34" charset="0"/>
              </a:rPr>
            </a:br>
            <a:br>
              <a:rPr lang="fr-CA" sz="1900" b="1" dirty="0"/>
            </a:br>
            <a:r>
              <a:rPr lang="fr-CA" sz="1900" b="1" dirty="0"/>
              <a:t> 													</a:t>
            </a:r>
            <a:endParaRPr lang="fr-CA" sz="5200" dirty="0"/>
          </a:p>
        </p:txBody>
      </p:sp>
      <p:sp>
        <p:nvSpPr>
          <p:cNvPr id="7" name="ZoneTexte 6">
            <a:extLst>
              <a:ext uri="{FF2B5EF4-FFF2-40B4-BE49-F238E27FC236}">
                <a16:creationId xmlns:a16="http://schemas.microsoft.com/office/drawing/2014/main" id="{A8E0E36B-D3A3-DD99-7979-8A4C5F392AF6}"/>
              </a:ext>
            </a:extLst>
          </p:cNvPr>
          <p:cNvSpPr txBox="1"/>
          <p:nvPr/>
        </p:nvSpPr>
        <p:spPr>
          <a:xfrm>
            <a:off x="760347" y="6292050"/>
            <a:ext cx="9000999" cy="6740307"/>
          </a:xfrm>
          <a:prstGeom prst="rect">
            <a:avLst/>
          </a:prstGeom>
          <a:noFill/>
        </p:spPr>
        <p:txBody>
          <a:bodyPr wrap="square" rtlCol="0">
            <a:spAutoFit/>
          </a:bodyPr>
          <a:lstStyle/>
          <a:p>
            <a:pPr algn="l"/>
            <a:r>
              <a:rPr lang="fr-CA" sz="3600" b="0" i="0" dirty="0">
                <a:solidFill>
                  <a:schemeClr val="bg1">
                    <a:lumMod val="95000"/>
                  </a:schemeClr>
                </a:solidFill>
                <a:effectLst/>
                <a:latin typeface="Helvetica Neue"/>
              </a:rPr>
              <a:t>Deux clowns cherchant leur chemin qui se rencontrent près d’une arche à l’allure sombre et délabrée. </a:t>
            </a:r>
          </a:p>
          <a:p>
            <a:pPr algn="l"/>
            <a:r>
              <a:rPr lang="fr-CA" sz="3600" b="0" i="0" dirty="0">
                <a:solidFill>
                  <a:schemeClr val="bg1">
                    <a:lumMod val="95000"/>
                  </a:schemeClr>
                </a:solidFill>
                <a:effectLst/>
                <a:latin typeface="Helvetica Neue"/>
              </a:rPr>
              <a:t>À la recherche de chaleur, leur curiosité commune les pousse à essayer de faire fonctionner cette arche magique.</a:t>
            </a:r>
          </a:p>
          <a:p>
            <a:pPr algn="l"/>
            <a:r>
              <a:rPr lang="fr-CA" sz="3600" b="0" i="0" dirty="0">
                <a:solidFill>
                  <a:schemeClr val="bg1">
                    <a:lumMod val="95000"/>
                  </a:schemeClr>
                </a:solidFill>
                <a:effectLst/>
                <a:latin typeface="Helvetica Neue"/>
              </a:rPr>
              <a:t>Dans leur solitude et leur indépendance, ils ne pourront plus s’ignorer, devront se faire confiance, apprendre à s’aider pour rebâtir l’arche dans l’espoir de continuer d’avancer dans leur vie.</a:t>
            </a:r>
          </a:p>
          <a:p>
            <a:pPr algn="l"/>
            <a:r>
              <a:rPr lang="fr-CA" sz="3600" dirty="0">
                <a:solidFill>
                  <a:schemeClr val="bg1">
                    <a:lumMod val="95000"/>
                  </a:schemeClr>
                </a:solidFill>
                <a:latin typeface="Helvetica Neue"/>
              </a:rPr>
              <a:t>6 ans et +</a:t>
            </a:r>
            <a:endParaRPr lang="fr-CA" sz="3600" b="0" i="0" dirty="0">
              <a:solidFill>
                <a:schemeClr val="bg1">
                  <a:lumMod val="95000"/>
                </a:schemeClr>
              </a:solidFill>
              <a:effectLst/>
              <a:latin typeface="Helvetica Neue"/>
            </a:endParaRPr>
          </a:p>
        </p:txBody>
      </p:sp>
      <p:pic>
        <p:nvPicPr>
          <p:cNvPr id="5" name="Image 4" descr="Une image contenant habits, Visage humain, personne, performances&#10;&#10;Description générée automatiquement">
            <a:extLst>
              <a:ext uri="{FF2B5EF4-FFF2-40B4-BE49-F238E27FC236}">
                <a16:creationId xmlns:a16="http://schemas.microsoft.com/office/drawing/2014/main" id="{891745E9-20FD-9701-FE9F-6302887B8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121" y="5187764"/>
            <a:ext cx="6118448" cy="7917992"/>
          </a:xfrm>
          <a:prstGeom prst="rect">
            <a:avLst/>
          </a:prstGeom>
        </p:spPr>
      </p:pic>
      <p:pic>
        <p:nvPicPr>
          <p:cNvPr id="9" name="Image 8" descr="Une image contenant texte, sport, Danse, habits&#10;&#10;Description générée automatiquement">
            <a:extLst>
              <a:ext uri="{FF2B5EF4-FFF2-40B4-BE49-F238E27FC236}">
                <a16:creationId xmlns:a16="http://schemas.microsoft.com/office/drawing/2014/main" id="{0F160FE2-1356-15D5-C2BF-359B5F89F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8504" y="5149209"/>
            <a:ext cx="6118448" cy="7917992"/>
          </a:xfrm>
          <a:prstGeom prst="rect">
            <a:avLst/>
          </a:prstGeom>
        </p:spPr>
      </p:pic>
      <p:sp>
        <p:nvSpPr>
          <p:cNvPr id="12" name="ZoneTexte 11">
            <a:extLst>
              <a:ext uri="{FF2B5EF4-FFF2-40B4-BE49-F238E27FC236}">
                <a16:creationId xmlns:a16="http://schemas.microsoft.com/office/drawing/2014/main" id="{EB811585-29AA-CE9B-1AC0-1BFBECE98CC2}"/>
              </a:ext>
            </a:extLst>
          </p:cNvPr>
          <p:cNvSpPr txBox="1"/>
          <p:nvPr/>
        </p:nvSpPr>
        <p:spPr>
          <a:xfrm>
            <a:off x="6067296" y="1093380"/>
            <a:ext cx="12344400" cy="923330"/>
          </a:xfrm>
          <a:prstGeom prst="rect">
            <a:avLst/>
          </a:prstGeom>
          <a:noFill/>
        </p:spPr>
        <p:txBody>
          <a:bodyPr wrap="square">
            <a:spAutoFit/>
          </a:bodyPr>
          <a:lstStyle/>
          <a:p>
            <a:r>
              <a:rPr lang="fr-CA" sz="5400" b="1" dirty="0">
                <a:solidFill>
                  <a:srgbClr val="FFC000"/>
                </a:solidFill>
              </a:rPr>
              <a:t>Offre écoles primaire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8532"/>
          <a:stretch/>
        </p:blipFill>
        <p:spPr>
          <a:xfrm>
            <a:off x="-481408" y="5265"/>
            <a:ext cx="24865408" cy="13710738"/>
          </a:xfrm>
          <a:prstGeom prst="rect">
            <a:avLst/>
          </a:prstGeom>
        </p:spPr>
      </p:pic>
      <p:sp>
        <p:nvSpPr>
          <p:cNvPr id="2" name="Titre 1"/>
          <p:cNvSpPr>
            <a:spLocks noGrp="1"/>
          </p:cNvSpPr>
          <p:nvPr>
            <p:ph type="title"/>
          </p:nvPr>
        </p:nvSpPr>
        <p:spPr>
          <a:xfrm>
            <a:off x="5391454" y="493682"/>
            <a:ext cx="13601092" cy="1296144"/>
          </a:xfrm>
        </p:spPr>
        <p:txBody>
          <a:bodyPr>
            <a:noAutofit/>
          </a:bodyPr>
          <a:lstStyle/>
          <a:p>
            <a:pPr algn="ctr"/>
            <a:r>
              <a:rPr lang="fr-CA" sz="6600" b="1" dirty="0">
                <a:solidFill>
                  <a:srgbClr val="FFC000"/>
                </a:solidFill>
              </a:rPr>
              <a:t>Offre écoles secondaire</a:t>
            </a:r>
          </a:p>
        </p:txBody>
      </p:sp>
      <p:sp>
        <p:nvSpPr>
          <p:cNvPr id="5" name="ZoneTexte 4">
            <a:extLst>
              <a:ext uri="{FF2B5EF4-FFF2-40B4-BE49-F238E27FC236}">
                <a16:creationId xmlns:a16="http://schemas.microsoft.com/office/drawing/2014/main" id="{BD6CDF7B-1C6C-4739-B81F-DE205BF3A9A6}"/>
              </a:ext>
            </a:extLst>
          </p:cNvPr>
          <p:cNvSpPr txBox="1"/>
          <p:nvPr/>
        </p:nvSpPr>
        <p:spPr>
          <a:xfrm>
            <a:off x="12526667" y="1789826"/>
            <a:ext cx="184731" cy="1631216"/>
          </a:xfrm>
          <a:prstGeom prst="rect">
            <a:avLst/>
          </a:prstGeom>
          <a:noFill/>
        </p:spPr>
        <p:txBody>
          <a:bodyPr wrap="none" rtlCol="0">
            <a:spAutoFit/>
          </a:bodyPr>
          <a:lstStyle/>
          <a:p>
            <a:endParaRPr lang="fr-CA" dirty="0"/>
          </a:p>
          <a:p>
            <a:endParaRPr lang="fr-CA" dirty="0"/>
          </a:p>
        </p:txBody>
      </p:sp>
      <p:pic>
        <p:nvPicPr>
          <p:cNvPr id="8" name="Image 7" descr="Une image contenant texte, Visage humain, personne, affiche&#10;&#10;Description générée automatiquement">
            <a:extLst>
              <a:ext uri="{FF2B5EF4-FFF2-40B4-BE49-F238E27FC236}">
                <a16:creationId xmlns:a16="http://schemas.microsoft.com/office/drawing/2014/main" id="{ABFB9463-03E4-63DC-43B9-AC1E51803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6932" y="3399201"/>
            <a:ext cx="6197131" cy="9575427"/>
          </a:xfrm>
          <a:prstGeom prst="rect">
            <a:avLst/>
          </a:prstGeom>
        </p:spPr>
      </p:pic>
      <p:sp>
        <p:nvSpPr>
          <p:cNvPr id="11" name="ZoneTexte 10">
            <a:extLst>
              <a:ext uri="{FF2B5EF4-FFF2-40B4-BE49-F238E27FC236}">
                <a16:creationId xmlns:a16="http://schemas.microsoft.com/office/drawing/2014/main" id="{3F9A9DA7-19BE-8B93-26E6-5EB93E7ED3C5}"/>
              </a:ext>
            </a:extLst>
          </p:cNvPr>
          <p:cNvSpPr txBox="1"/>
          <p:nvPr/>
        </p:nvSpPr>
        <p:spPr>
          <a:xfrm>
            <a:off x="5898502" y="1789826"/>
            <a:ext cx="12586996" cy="923330"/>
          </a:xfrm>
          <a:prstGeom prst="rect">
            <a:avLst/>
          </a:prstGeom>
          <a:noFill/>
        </p:spPr>
        <p:txBody>
          <a:bodyPr wrap="square">
            <a:spAutoFit/>
          </a:bodyPr>
          <a:lstStyle/>
          <a:p>
            <a:r>
              <a:rPr lang="fr-CA" sz="5400" dirty="0">
                <a:ln w="18415" cmpd="sng">
                  <a:solidFill>
                    <a:srgbClr val="FFFFFF"/>
                  </a:solidFill>
                  <a:prstDash val="solid"/>
                </a:ln>
                <a:solidFill>
                  <a:srgbClr val="FFFFFF"/>
                </a:solidFill>
                <a:effectLst>
                  <a:outerShdw blurRad="63500" dir="3600000" algn="tl" rotWithShape="0">
                    <a:srgbClr val="000000">
                      <a:alpha val="70000"/>
                    </a:srgbClr>
                  </a:outerShdw>
                </a:effectLst>
              </a:rPr>
              <a:t>Mercredi 30 octobre - 13h30</a:t>
            </a:r>
            <a:endParaRPr lang="fr-CA" dirty="0"/>
          </a:p>
        </p:txBody>
      </p:sp>
      <p:sp>
        <p:nvSpPr>
          <p:cNvPr id="13" name="ZoneTexte 12">
            <a:extLst>
              <a:ext uri="{FF2B5EF4-FFF2-40B4-BE49-F238E27FC236}">
                <a16:creationId xmlns:a16="http://schemas.microsoft.com/office/drawing/2014/main" id="{306ECB18-525D-C501-BAB0-162BAC5946F4}"/>
              </a:ext>
            </a:extLst>
          </p:cNvPr>
          <p:cNvSpPr txBox="1"/>
          <p:nvPr/>
        </p:nvSpPr>
        <p:spPr>
          <a:xfrm>
            <a:off x="1757" y="3833664"/>
            <a:ext cx="11089232" cy="8617744"/>
          </a:xfrm>
          <a:prstGeom prst="rect">
            <a:avLst/>
          </a:prstGeom>
          <a:noFill/>
        </p:spPr>
        <p:txBody>
          <a:bodyPr wrap="square" rtlCol="0">
            <a:spAutoFit/>
          </a:bodyPr>
          <a:lstStyle/>
          <a:p>
            <a:pPr rtl="0">
              <a:spcBef>
                <a:spcPts val="0"/>
              </a:spcBef>
              <a:spcAft>
                <a:spcPts val="0"/>
              </a:spcAft>
            </a:pPr>
            <a:r>
              <a:rPr lang="fr-CA" sz="3200" b="0" i="0" u="none" strike="noStrike" dirty="0">
                <a:solidFill>
                  <a:schemeClr val="bg1">
                    <a:lumMod val="95000"/>
                  </a:schemeClr>
                </a:solidFill>
                <a:effectLst/>
                <a:latin typeface="Arial" panose="020B0604020202020204" pitchFamily="34" charset="0"/>
              </a:rPr>
              <a:t>Kate et Sam sont des meilleures amies. Lorsque la sœur de Kate est victime d’une agression, celle-ci souhaite la venger avec l’aide de Sam. Un soir d’été, leurs actions creuseront un trou à travers la réalité alors que le cœur de l’agresseur est jeté au fond d’une rivière où brille la lune, entraînant des conséquences étranges qui laissent les deux amies avec de lourdes questions: «Certaines actions sont-elles impardonnables? Quel est le prix à payer pour obtenir le pardon? Qui est véritablement digne d’une absolution?»</a:t>
            </a:r>
            <a:endParaRPr lang="fr-CA" sz="7200" b="0" dirty="0">
              <a:solidFill>
                <a:schemeClr val="bg1">
                  <a:lumMod val="95000"/>
                </a:schemeClr>
              </a:solidFill>
              <a:effectLst/>
            </a:endParaRPr>
          </a:p>
          <a:p>
            <a:pPr rtl="0">
              <a:spcBef>
                <a:spcPts val="0"/>
              </a:spcBef>
              <a:spcAft>
                <a:spcPts val="0"/>
              </a:spcAft>
            </a:pPr>
            <a:br>
              <a:rPr lang="fr-CA" sz="7200" b="0" dirty="0">
                <a:solidFill>
                  <a:schemeClr val="bg1">
                    <a:lumMod val="95000"/>
                  </a:schemeClr>
                </a:solidFill>
                <a:effectLst/>
              </a:rPr>
            </a:br>
            <a:r>
              <a:rPr lang="fr-CA" sz="3200" b="0" i="1" u="none" strike="noStrike" dirty="0">
                <a:solidFill>
                  <a:schemeClr val="bg1">
                    <a:lumMod val="95000"/>
                  </a:schemeClr>
                </a:solidFill>
                <a:effectLst/>
                <a:latin typeface="Arial" panose="020B0604020202020204" pitchFamily="34" charset="0"/>
              </a:rPr>
              <a:t>J'ai jamais…</a:t>
            </a:r>
            <a:r>
              <a:rPr lang="fr-CA" sz="3200" b="0" i="0" u="none" strike="noStrike" dirty="0">
                <a:solidFill>
                  <a:schemeClr val="bg1">
                    <a:lumMod val="95000"/>
                  </a:schemeClr>
                </a:solidFill>
                <a:effectLst/>
                <a:latin typeface="Arial" panose="020B0604020202020204" pitchFamily="34" charset="0"/>
              </a:rPr>
              <a:t> est un conte fantastique qui invite le public au cœur d’une histoire empreinte de poésie et d’amitié, d’amour et de trahison, aux confins de la découverte de soi.</a:t>
            </a:r>
          </a:p>
          <a:p>
            <a:pPr rtl="0">
              <a:spcBef>
                <a:spcPts val="0"/>
              </a:spcBef>
              <a:spcAft>
                <a:spcPts val="0"/>
              </a:spcAft>
            </a:pPr>
            <a:r>
              <a:rPr lang="fr-CA" sz="3200" dirty="0">
                <a:solidFill>
                  <a:schemeClr val="bg1">
                    <a:lumMod val="95000"/>
                  </a:schemeClr>
                </a:solidFill>
                <a:latin typeface="Arial" panose="020B0604020202020204" pitchFamily="34" charset="0"/>
              </a:rPr>
              <a:t>13-17 ans</a:t>
            </a:r>
            <a:br>
              <a:rPr lang="fr-CA" sz="6600" dirty="0">
                <a:solidFill>
                  <a:schemeClr val="bg1">
                    <a:lumMod val="95000"/>
                  </a:schemeClr>
                </a:solidFill>
              </a:rPr>
            </a:br>
            <a:endParaRPr lang="fr-CA" sz="6600" dirty="0">
              <a:solidFill>
                <a:schemeClr val="bg1">
                  <a:lumMod val="95000"/>
                </a:schemeClr>
              </a:solidFill>
            </a:endParaRPr>
          </a:p>
        </p:txBody>
      </p:sp>
    </p:spTree>
    <p:extLst>
      <p:ext uri="{BB962C8B-B14F-4D97-AF65-F5344CB8AC3E}">
        <p14:creationId xmlns:p14="http://schemas.microsoft.com/office/powerpoint/2010/main" val="7462186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0" y="-54768"/>
            <a:ext cx="24698744" cy="16252032"/>
          </a:xfrm>
          <a:prstGeom prst="rect">
            <a:avLst/>
          </a:prstGeom>
        </p:spPr>
      </p:pic>
      <p:sp>
        <p:nvSpPr>
          <p:cNvPr id="119" name="Bienvenue à la salle de spectacles de la Maison de la Culture de Bellechasse"/>
          <p:cNvSpPr>
            <a:spLocks noGrp="1"/>
          </p:cNvSpPr>
          <p:nvPr>
            <p:ph type="ctrTitle"/>
          </p:nvPr>
        </p:nvSpPr>
        <p:spPr>
          <a:xfrm>
            <a:off x="742729" y="3761656"/>
            <a:ext cx="23641272" cy="9073008"/>
          </a:xfrm>
          <a:prstGeom prst="rect">
            <a:avLst/>
          </a:prstGeom>
        </p:spPr>
        <p:txBody>
          <a:bodyPr anchor="ctr">
            <a:noAutofit/>
          </a:bodyPr>
          <a:lstStyle>
            <a:lvl1pPr marR="642937" defTabSz="642937">
              <a:spcBef>
                <a:spcPts val="800"/>
              </a:spcBef>
              <a:defRPr sz="11300" b="1">
                <a:latin typeface="Calibri"/>
                <a:ea typeface="Calibri"/>
                <a:cs typeface="Calibri"/>
                <a:sym typeface="Calibri"/>
              </a:defRPr>
            </a:lvl1pPr>
          </a:lstStyle>
          <a:p>
            <a:pPr algn="ctr"/>
            <a:br>
              <a:rPr lang="fr-CA" sz="14000" dirty="0">
                <a:solidFill>
                  <a:schemeClr val="bg2"/>
                </a:solidFill>
                <a:latin typeface="Candara" pitchFamily="34" charset="0"/>
              </a:rPr>
            </a:br>
            <a:r>
              <a:rPr lang="fr-CA" sz="12600" dirty="0">
                <a:solidFill>
                  <a:srgbClr val="FFC000"/>
                </a:solidFill>
                <a:latin typeface="Candara" pitchFamily="34" charset="0"/>
              </a:rPr>
              <a:t>Merci!</a:t>
            </a:r>
            <a:br>
              <a:rPr lang="fr-CA" sz="11000" dirty="0">
                <a:solidFill>
                  <a:srgbClr val="C00000"/>
                </a:solidFill>
                <a:latin typeface="Candara" pitchFamily="34" charset="0"/>
              </a:rPr>
            </a:br>
            <a:endParaRPr sz="8100" i="1" dirty="0">
              <a:solidFill>
                <a:schemeClr val="bg1"/>
              </a:solidFill>
              <a:latin typeface="Candara" pitchFamily="34" charset="0"/>
            </a:endParaRPr>
          </a:p>
        </p:txBody>
      </p:sp>
      <p:pic>
        <p:nvPicPr>
          <p:cNvPr id="120" name="maison-culture-bellechasse-spectacles.png" descr="maison-culture-bellechasse-spectacles.png"/>
          <p:cNvPicPr>
            <a:picLocks noChangeAspect="1"/>
          </p:cNvPicPr>
          <p:nvPr/>
        </p:nvPicPr>
        <p:blipFill>
          <a:blip r:embed="rId3" cstate="print"/>
          <a:stretch>
            <a:fillRect/>
          </a:stretch>
        </p:blipFill>
        <p:spPr>
          <a:xfrm>
            <a:off x="3781113" y="4625752"/>
            <a:ext cx="16821773" cy="4049688"/>
          </a:xfrm>
          <a:prstGeom prst="rect">
            <a:avLst/>
          </a:prstGeom>
          <a:ln w="12700">
            <a:miter lim="400000"/>
          </a:ln>
        </p:spPr>
      </p:pic>
    </p:spTree>
    <p:extLst>
      <p:ext uri="{BB962C8B-B14F-4D97-AF65-F5344CB8AC3E}">
        <p14:creationId xmlns:p14="http://schemas.microsoft.com/office/powerpoint/2010/main" val="712369605"/>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14265</TotalTime>
  <Words>408</Words>
  <Application>Microsoft Office PowerPoint</Application>
  <PresentationFormat>Personnalisé</PresentationFormat>
  <Paragraphs>17</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Calibri</vt:lpstr>
      <vt:lpstr>Candara</vt:lpstr>
      <vt:lpstr>Constantia</vt:lpstr>
      <vt:lpstr>Helvetica Neue</vt:lpstr>
      <vt:lpstr>Wingdings 2</vt:lpstr>
      <vt:lpstr>Débit</vt:lpstr>
      <vt:lpstr> Présentation de l’offre scolaire 2024-2025 </vt:lpstr>
      <vt:lpstr>Présentation de l’organisme   - 2 Salle de spectacles 353 places assises sièges fixes - 400 places debout ou chaises - Cinéma professionnel 353 places, popcorn, chocolat et liqueurs - Vitrines d’expositions possibilité de présentation par les artistes, possibilité d’exposer pour les écoles - Facilitateur d’événements culturels à l’école - Exemples :        - Programme passion art – ESSA (Expo, spectacles jour et soir, rencontres artistes, cinéma)       - Formation équipe Technique – ESSC, ESSD       - Spectacles scolaires en salle – Écoles primaires St-Léon et St-Malachie       - Spectacles scolaires à l’école – ESSA et par le passé, St-Lazare, St-Anselme       - Show d’automne, Secondaire All-Star</vt:lpstr>
      <vt:lpstr>Lundi 4 novembre 13h30 Les Foutoukours présentent NOVA</vt:lpstr>
      <vt:lpstr>Offre écoles secondaire</vt:lpstr>
      <vt:lpstr> 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la salle de spectacles de la Maison de la Culture de Bellechasse</dc:title>
  <dc:creator>Maisonculture</dc:creator>
  <cp:lastModifiedBy>Julie Gaudreau</cp:lastModifiedBy>
  <cp:revision>323</cp:revision>
  <dcterms:modified xsi:type="dcterms:W3CDTF">2024-08-15T12:39:03Z</dcterms:modified>
</cp:coreProperties>
</file>